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handoutMasterIdLst>
    <p:handoutMasterId r:id="rId30"/>
  </p:handoutMasterIdLst>
  <p:sldIdLst>
    <p:sldId id="257" r:id="rId2"/>
    <p:sldId id="259" r:id="rId3"/>
    <p:sldId id="260" r:id="rId4"/>
    <p:sldId id="261" r:id="rId5"/>
    <p:sldId id="283" r:id="rId6"/>
    <p:sldId id="284" r:id="rId7"/>
    <p:sldId id="294" r:id="rId8"/>
    <p:sldId id="297" r:id="rId9"/>
    <p:sldId id="295" r:id="rId10"/>
    <p:sldId id="296" r:id="rId11"/>
    <p:sldId id="286" r:id="rId12"/>
    <p:sldId id="287" r:id="rId13"/>
    <p:sldId id="288" r:id="rId14"/>
    <p:sldId id="298" r:id="rId15"/>
    <p:sldId id="289" r:id="rId16"/>
    <p:sldId id="290" r:id="rId17"/>
    <p:sldId id="291" r:id="rId18"/>
    <p:sldId id="299" r:id="rId19"/>
    <p:sldId id="300" r:id="rId20"/>
    <p:sldId id="301" r:id="rId21"/>
    <p:sldId id="302" r:id="rId22"/>
    <p:sldId id="303" r:id="rId23"/>
    <p:sldId id="292" r:id="rId24"/>
    <p:sldId id="293" r:id="rId25"/>
    <p:sldId id="305" r:id="rId26"/>
    <p:sldId id="304" r:id="rId27"/>
    <p:sldId id="282"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007">
          <p15:clr>
            <a:srgbClr val="A4A3A4"/>
          </p15:clr>
        </p15:guide>
        <p15:guide id="2" pos="375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nnis"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4660"/>
  </p:normalViewPr>
  <p:slideViewPr>
    <p:cSldViewPr snapToGrid="0" showGuides="1">
      <p:cViewPr varScale="1">
        <p:scale>
          <a:sx n="71" d="100"/>
          <a:sy n="71" d="100"/>
        </p:scale>
        <p:origin x="-702" y="-96"/>
      </p:cViewPr>
      <p:guideLst>
        <p:guide orient="horz" pos="2007"/>
        <p:guide pos="375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1-17T08:37:27.175" idx="1">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pPr/>
              <a:t>2022/7/7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pPr/>
              <a:t>‹#›</a:t>
            </a:fld>
            <a:endParaRPr lang="zh-CN" altLang="en-US"/>
          </a:p>
        </p:txBody>
      </p:sp>
    </p:spTree>
    <p:extLst>
      <p:ext uri="{BB962C8B-B14F-4D97-AF65-F5344CB8AC3E}">
        <p14:creationId xmlns=""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C66F4-C0AC-4186-A0B7-7FC70AE2EB7A}" type="datetimeFigureOut">
              <a:rPr lang="zh-CN" altLang="en-US" smtClean="0"/>
              <a:pPr/>
              <a:t>2022/7/7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Click to edit Master text style</a:t>
            </a:r>
          </a:p>
          <a:p>
            <a:pPr lvl="1"/>
            <a:r>
              <a:rPr lang="zh-CN" altLang="en-US"/>
              <a:t>Second level</a:t>
            </a:r>
          </a:p>
          <a:p>
            <a:pPr lvl="2"/>
            <a:r>
              <a:rPr lang="zh-CN" altLang="en-US"/>
              <a:t>Third level</a:t>
            </a:r>
          </a:p>
          <a:p>
            <a:pPr lvl="3"/>
            <a:r>
              <a:rPr lang="zh-CN" altLang="en-US"/>
              <a:t>Fourth level</a:t>
            </a:r>
          </a:p>
          <a:p>
            <a:pPr lvl="4"/>
            <a:r>
              <a:rPr lang="zh-CN" altLang="en-US"/>
              <a:t>Fifth level</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F6F0B-DEFF-441C-AFB5-D6D148B42998}"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79F6F0B-DEFF-441C-AFB5-D6D148B42998}" type="slidenum">
              <a:rPr lang="zh-CN" altLang="en-US" smtClean="0"/>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15</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16</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17</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23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24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79F6F0B-DEFF-441C-AFB5-D6D148B42998}" type="slidenum">
              <a:rPr lang="zh-CN" altLang="en-US" smtClean="0"/>
              <a:pPr/>
              <a:t>27</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pPr/>
              <a:t>11</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12</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pPr/>
              <a:t>13</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grpSp>
        <p:nvGrpSpPr>
          <p:cNvPr id="5" name="组合 4"/>
          <p:cNvGrpSpPr/>
          <p:nvPr userDrawn="1"/>
        </p:nvGrpSpPr>
        <p:grpSpPr>
          <a:xfrm flipH="1" flipV="1">
            <a:off x="10555518" y="5257799"/>
            <a:ext cx="1636481" cy="1609141"/>
            <a:chOff x="0" y="1"/>
            <a:chExt cx="6000751" cy="5900501"/>
          </a:xfrm>
        </p:grpSpPr>
        <p:sp>
          <p:nvSpPr>
            <p:cNvPr id="6" name="任意多边形 5"/>
            <p:cNvSpPr/>
            <p:nvPr/>
          </p:nvSpPr>
          <p:spPr>
            <a:xfrm>
              <a:off x="4478710" y="985601"/>
              <a:ext cx="1522040" cy="2437544"/>
            </a:xfrm>
            <a:custGeom>
              <a:avLst/>
              <a:gdLst>
                <a:gd name="connsiteX0" fmla="*/ 1522040 w 1522040"/>
                <a:gd name="connsiteY0" fmla="*/ 0 h 2437544"/>
                <a:gd name="connsiteX1" fmla="*/ 1026740 w 1522040"/>
                <a:gd name="connsiteY1" fmla="*/ 2419350 h 2437544"/>
                <a:gd name="connsiteX2" fmla="*/ 1005908 w 1522040"/>
                <a:gd name="connsiteY2" fmla="*/ 2437544 h 2437544"/>
                <a:gd name="connsiteX3" fmla="*/ 0 w 1522040"/>
                <a:gd name="connsiteY3" fmla="*/ 556496 h 2437544"/>
                <a:gd name="connsiteX4" fmla="*/ 1522040 w 1522040"/>
                <a:gd name="connsiteY4" fmla="*/ 0 h 2437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40" h="2437544">
                  <a:moveTo>
                    <a:pt x="1522040" y="0"/>
                  </a:moveTo>
                  <a:lnTo>
                    <a:pt x="1026740" y="2419350"/>
                  </a:lnTo>
                  <a:lnTo>
                    <a:pt x="1005908" y="2437544"/>
                  </a:lnTo>
                  <a:lnTo>
                    <a:pt x="0" y="556496"/>
                  </a:lnTo>
                  <a:lnTo>
                    <a:pt x="1522040" y="0"/>
                  </a:lnTo>
                  <a:close/>
                </a:path>
              </a:pathLst>
            </a:custGeom>
            <a:solidFill>
              <a:srgbClr val="216D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任意多边形 6"/>
            <p:cNvSpPr/>
            <p:nvPr/>
          </p:nvSpPr>
          <p:spPr>
            <a:xfrm>
              <a:off x="0" y="2991141"/>
              <a:ext cx="2651028" cy="2909361"/>
            </a:xfrm>
            <a:custGeom>
              <a:avLst/>
              <a:gdLst>
                <a:gd name="connsiteX0" fmla="*/ 515514 w 2651028"/>
                <a:gd name="connsiteY0" fmla="*/ 0 h 2909361"/>
                <a:gd name="connsiteX1" fmla="*/ 2651028 w 2651028"/>
                <a:gd name="connsiteY1" fmla="*/ 2906673 h 2909361"/>
                <a:gd name="connsiteX2" fmla="*/ 2647950 w 2651028"/>
                <a:gd name="connsiteY2" fmla="*/ 2909361 h 2909361"/>
                <a:gd name="connsiteX3" fmla="*/ 0 w 2651028"/>
                <a:gd name="connsiteY3" fmla="*/ 1256740 h 2909361"/>
                <a:gd name="connsiteX4" fmla="*/ 0 w 2651028"/>
                <a:gd name="connsiteY4" fmla="*/ 188486 h 2909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028" h="2909361">
                  <a:moveTo>
                    <a:pt x="515514" y="0"/>
                  </a:moveTo>
                  <a:lnTo>
                    <a:pt x="2651028" y="2906673"/>
                  </a:lnTo>
                  <a:lnTo>
                    <a:pt x="2647950" y="2909361"/>
                  </a:lnTo>
                  <a:lnTo>
                    <a:pt x="0" y="1256740"/>
                  </a:lnTo>
                  <a:lnTo>
                    <a:pt x="0" y="188486"/>
                  </a:lnTo>
                  <a:close/>
                </a:path>
              </a:pathLst>
            </a:custGeom>
            <a:solidFill>
              <a:srgbClr val="206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任意多边形 7"/>
            <p:cNvSpPr/>
            <p:nvPr/>
          </p:nvSpPr>
          <p:spPr>
            <a:xfrm>
              <a:off x="3654060" y="1"/>
              <a:ext cx="2346691" cy="1542097"/>
            </a:xfrm>
            <a:custGeom>
              <a:avLst/>
              <a:gdLst>
                <a:gd name="connsiteX0" fmla="*/ 0 w 2346691"/>
                <a:gd name="connsiteY0" fmla="*/ 0 h 1542097"/>
                <a:gd name="connsiteX1" fmla="*/ 1072207 w 2346691"/>
                <a:gd name="connsiteY1" fmla="*/ 0 h 1542097"/>
                <a:gd name="connsiteX2" fmla="*/ 2346691 w 2346691"/>
                <a:gd name="connsiteY2" fmla="*/ 985601 h 1542097"/>
                <a:gd name="connsiteX3" fmla="*/ 824651 w 2346691"/>
                <a:gd name="connsiteY3" fmla="*/ 1542097 h 1542097"/>
              </a:gdLst>
              <a:ahLst/>
              <a:cxnLst>
                <a:cxn ang="0">
                  <a:pos x="connsiteX0" y="connsiteY0"/>
                </a:cxn>
                <a:cxn ang="0">
                  <a:pos x="connsiteX1" y="connsiteY1"/>
                </a:cxn>
                <a:cxn ang="0">
                  <a:pos x="connsiteX2" y="connsiteY2"/>
                </a:cxn>
                <a:cxn ang="0">
                  <a:pos x="connsiteX3" y="connsiteY3"/>
                </a:cxn>
              </a:cxnLst>
              <a:rect l="l" t="t" r="r" b="b"/>
              <a:pathLst>
                <a:path w="2346691" h="1542097">
                  <a:moveTo>
                    <a:pt x="0" y="0"/>
                  </a:moveTo>
                  <a:lnTo>
                    <a:pt x="1072207" y="0"/>
                  </a:lnTo>
                  <a:lnTo>
                    <a:pt x="2346691" y="985601"/>
                  </a:lnTo>
                  <a:lnTo>
                    <a:pt x="824651" y="1542097"/>
                  </a:lnTo>
                  <a:close/>
                </a:path>
              </a:pathLst>
            </a:custGeom>
            <a:solidFill>
              <a:srgbClr val="329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任意多边形 8"/>
            <p:cNvSpPr/>
            <p:nvPr/>
          </p:nvSpPr>
          <p:spPr>
            <a:xfrm>
              <a:off x="515514" y="1542097"/>
              <a:ext cx="4969104" cy="4355716"/>
            </a:xfrm>
            <a:custGeom>
              <a:avLst/>
              <a:gdLst>
                <a:gd name="connsiteX0" fmla="*/ 3963196 w 4969104"/>
                <a:gd name="connsiteY0" fmla="*/ 0 h 4355716"/>
                <a:gd name="connsiteX1" fmla="*/ 4969104 w 4969104"/>
                <a:gd name="connsiteY1" fmla="*/ 1881048 h 4355716"/>
                <a:gd name="connsiteX2" fmla="*/ 2135514 w 4969104"/>
                <a:gd name="connsiteY2" fmla="*/ 4355716 h 4355716"/>
                <a:gd name="connsiteX3" fmla="*/ 0 w 4969104"/>
                <a:gd name="connsiteY3" fmla="*/ 1449043 h 4355716"/>
                <a:gd name="connsiteX4" fmla="*/ 3963196 w 4969104"/>
                <a:gd name="connsiteY4" fmla="*/ 0 h 435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104" h="4355716">
                  <a:moveTo>
                    <a:pt x="3963196" y="0"/>
                  </a:moveTo>
                  <a:lnTo>
                    <a:pt x="4969104" y="1881048"/>
                  </a:lnTo>
                  <a:lnTo>
                    <a:pt x="2135514" y="4355716"/>
                  </a:lnTo>
                  <a:lnTo>
                    <a:pt x="0" y="1449043"/>
                  </a:lnTo>
                  <a:lnTo>
                    <a:pt x="3963196" y="0"/>
                  </a:lnTo>
                  <a:close/>
                </a:path>
              </a:pathLst>
            </a:custGeom>
            <a:solidFill>
              <a:srgbClr val="489E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任意多边形 9"/>
            <p:cNvSpPr/>
            <p:nvPr/>
          </p:nvSpPr>
          <p:spPr>
            <a:xfrm>
              <a:off x="0" y="2280558"/>
              <a:ext cx="524328" cy="896256"/>
            </a:xfrm>
            <a:custGeom>
              <a:avLst/>
              <a:gdLst>
                <a:gd name="connsiteX0" fmla="*/ 0 w 524328"/>
                <a:gd name="connsiteY0" fmla="*/ 0 h 896256"/>
                <a:gd name="connsiteX1" fmla="*/ 524328 w 524328"/>
                <a:gd name="connsiteY1" fmla="*/ 724806 h 896256"/>
                <a:gd name="connsiteX2" fmla="*/ 9978 w 524328"/>
                <a:gd name="connsiteY2" fmla="*/ 896256 h 896256"/>
                <a:gd name="connsiteX3" fmla="*/ 0 w 524328"/>
                <a:gd name="connsiteY3" fmla="*/ 896256 h 896256"/>
              </a:gdLst>
              <a:ahLst/>
              <a:cxnLst>
                <a:cxn ang="0">
                  <a:pos x="connsiteX0" y="connsiteY0"/>
                </a:cxn>
                <a:cxn ang="0">
                  <a:pos x="connsiteX1" y="connsiteY1"/>
                </a:cxn>
                <a:cxn ang="0">
                  <a:pos x="connsiteX2" y="connsiteY2"/>
                </a:cxn>
                <a:cxn ang="0">
                  <a:pos x="connsiteX3" y="connsiteY3"/>
                </a:cxn>
              </a:cxnLst>
              <a:rect l="l" t="t" r="r" b="b"/>
              <a:pathLst>
                <a:path w="524328" h="896256">
                  <a:moveTo>
                    <a:pt x="0" y="0"/>
                  </a:moveTo>
                  <a:lnTo>
                    <a:pt x="524328" y="724806"/>
                  </a:lnTo>
                  <a:lnTo>
                    <a:pt x="9978" y="896256"/>
                  </a:lnTo>
                  <a:lnTo>
                    <a:pt x="0" y="896256"/>
                  </a:lnTo>
                  <a:close/>
                </a:path>
              </a:pathLst>
            </a:custGeom>
            <a:solidFill>
              <a:srgbClr val="3291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8F8F6"/>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Click to edit Master title style</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Click to edit Master text style</a:t>
            </a:r>
          </a:p>
          <a:p>
            <a:pPr lvl="1"/>
            <a:r>
              <a:rPr lang="zh-CN" altLang="en-US"/>
              <a:t>Second level</a:t>
            </a:r>
          </a:p>
          <a:p>
            <a:pPr lvl="2"/>
            <a:r>
              <a:rPr lang="zh-CN" altLang="en-US"/>
              <a:t>Third level</a:t>
            </a:r>
          </a:p>
          <a:p>
            <a:pPr lvl="3"/>
            <a:r>
              <a:rPr lang="zh-CN" altLang="en-US"/>
              <a:t>Fourth level</a:t>
            </a:r>
          </a:p>
          <a:p>
            <a:pPr lvl="4"/>
            <a:r>
              <a:rPr lang="zh-CN" altLang="en-US"/>
              <a:t>Fifth level</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80FBF6-E9C2-4AE0-90F6-8F1434B639F3}" type="datetimeFigureOut">
              <a:rPr lang="zh-CN" altLang="en-US" smtClean="0">
                <a:solidFill>
                  <a:prstClr val="black">
                    <a:tint val="75000"/>
                  </a:prstClr>
                </a:solidFill>
              </a:rPr>
              <a:pPr/>
              <a:t>2022/7/7</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3CAB10-B577-44AE-843B-580A1449A8C2}" type="slidenum">
              <a:rPr lang="zh-CN" altLang="en-US" smtClean="0">
                <a:solidFill>
                  <a:prstClr val="black">
                    <a:tint val="75000"/>
                  </a:prstClr>
                </a:solidFill>
              </a:rPr>
              <a:pPr/>
              <a:t>‹#›</a:t>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video" Target="NULL" TargetMode="External"/><Relationship Id="rId5" Type="http://schemas.openxmlformats.org/officeDocument/2006/relationships/image" Target="../media/image1.png"/><Relationship Id="rId4" Type="http://schemas.microsoft.com/office/2007/relationships/media" Target="../media/media1.mp3"/></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30"/>
          <p:cNvSpPr txBox="1"/>
          <p:nvPr/>
        </p:nvSpPr>
        <p:spPr>
          <a:xfrm>
            <a:off x="963295" y="1588135"/>
            <a:ext cx="9733280" cy="3046988"/>
          </a:xfrm>
          <a:prstGeom prst="rect">
            <a:avLst/>
          </a:prstGeom>
          <a:noFill/>
        </p:spPr>
        <p:txBody>
          <a:bodyPr wrap="square" rtlCol="0">
            <a:spAutoFit/>
          </a:bodyPr>
          <a:lstStyle/>
          <a:p>
            <a:pPr algn="just"/>
            <a:r>
              <a:rPr lang="en-US" sz="9600" dirty="0" smtClean="0">
                <a:solidFill>
                  <a:srgbClr val="3291CA"/>
                </a:solidFill>
                <a:latin typeface="Impact" panose="020B0806030902050204" pitchFamily="34" charset="0"/>
              </a:rPr>
              <a:t>Video Forgery</a:t>
            </a:r>
          </a:p>
          <a:p>
            <a:pPr algn="just"/>
            <a:r>
              <a:rPr lang="en-US" sz="9600" dirty="0" smtClean="0">
                <a:solidFill>
                  <a:srgbClr val="3291CA"/>
                </a:solidFill>
                <a:latin typeface="Impact" panose="020B0806030902050204" pitchFamily="34" charset="0"/>
              </a:rPr>
              <a:t> Detection</a:t>
            </a:r>
            <a:endParaRPr lang="en-US" sz="9600" dirty="0">
              <a:solidFill>
                <a:srgbClr val="3291CA"/>
              </a:solidFill>
              <a:latin typeface="Impact" panose="020B0806030902050204" pitchFamily="34" charset="0"/>
            </a:endParaRPr>
          </a:p>
        </p:txBody>
      </p:sp>
      <p:sp>
        <p:nvSpPr>
          <p:cNvPr id="32" name="文本框 31"/>
          <p:cNvSpPr txBox="1"/>
          <p:nvPr/>
        </p:nvSpPr>
        <p:spPr>
          <a:xfrm>
            <a:off x="8319770" y="4042410"/>
            <a:ext cx="2875915" cy="892552"/>
          </a:xfrm>
          <a:prstGeom prst="rect">
            <a:avLst/>
          </a:prstGeom>
          <a:noFill/>
        </p:spPr>
        <p:txBody>
          <a:bodyPr wrap="square" rtlCol="0">
            <a:spAutoFit/>
          </a:bodyPr>
          <a:lstStyle/>
          <a:p>
            <a:pPr algn="l"/>
            <a:r>
              <a:rPr lang="en-US" altLang="zh-CN" sz="2400" dirty="0">
                <a:solidFill>
                  <a:prstClr val="black"/>
                </a:solidFill>
                <a:latin typeface="Century Gothic" panose="020B0502020202020204" pitchFamily="34" charset="0"/>
              </a:rPr>
              <a:t> </a:t>
            </a:r>
            <a:r>
              <a:rPr lang="en-US" altLang="zh-CN" sz="2400" dirty="0" smtClean="0">
                <a:solidFill>
                  <a:prstClr val="black"/>
                </a:solidFill>
                <a:latin typeface="Century Gothic" panose="020B0502020202020204" pitchFamily="34" charset="0"/>
              </a:rPr>
              <a:t>MCA main </a:t>
            </a:r>
            <a:r>
              <a:rPr lang="en-US" altLang="zh-CN" sz="2400" dirty="0">
                <a:solidFill>
                  <a:prstClr val="black"/>
                </a:solidFill>
                <a:latin typeface="Century Gothic" panose="020B0502020202020204" pitchFamily="34" charset="0"/>
              </a:rPr>
              <a:t>project</a:t>
            </a:r>
            <a:r>
              <a:rPr lang="en-US" altLang="zh-CN" sz="2800" dirty="0">
                <a:solidFill>
                  <a:prstClr val="black"/>
                </a:solidFill>
                <a:latin typeface="Century Gothic" panose="020B0502020202020204" pitchFamily="34" charset="0"/>
              </a:rPr>
              <a:t>:</a:t>
            </a:r>
            <a:endParaRPr lang="zh-CN" altLang="en-US" sz="2800" dirty="0">
              <a:solidFill>
                <a:prstClr val="black"/>
              </a:solidFill>
              <a:latin typeface="Century Gothic" panose="020B0502020202020204" pitchFamily="34" charset="0"/>
            </a:endParaRPr>
          </a:p>
        </p:txBody>
      </p:sp>
      <p:sp>
        <p:nvSpPr>
          <p:cNvPr id="33" name="文本框 32"/>
          <p:cNvSpPr txBox="1"/>
          <p:nvPr/>
        </p:nvSpPr>
        <p:spPr>
          <a:xfrm>
            <a:off x="8404860" y="4787900"/>
            <a:ext cx="2790825" cy="922020"/>
          </a:xfrm>
          <a:prstGeom prst="rect">
            <a:avLst/>
          </a:prstGeom>
          <a:noFill/>
        </p:spPr>
        <p:txBody>
          <a:bodyPr wrap="square" rtlCol="0">
            <a:spAutoFit/>
          </a:bodyPr>
          <a:lstStyle/>
          <a:p>
            <a:pPr algn="r">
              <a:lnSpc>
                <a:spcPct val="150000"/>
              </a:lnSpc>
            </a:pPr>
            <a:r>
              <a:rPr lang="en-US" altLang="zh-CN" dirty="0" err="1" smtClean="0">
                <a:solidFill>
                  <a:prstClr val="black"/>
                </a:solidFill>
                <a:latin typeface="Microsoft YaHei Light" panose="020B0502040204020203" pitchFamily="34" charset="-122"/>
                <a:ea typeface="Microsoft YaHei Light" panose="020B0502040204020203" pitchFamily="34" charset="-122"/>
                <a:cs typeface="Arial" panose="020B0604020202020204" pitchFamily="34" charset="0"/>
              </a:rPr>
              <a:t>Neema</a:t>
            </a:r>
            <a:r>
              <a:rPr lang="en-US" altLang="zh-CN" dirty="0" smtClean="0">
                <a:solidFill>
                  <a:prstClr val="black"/>
                </a:solidFill>
                <a:latin typeface="Microsoft YaHei Light" panose="020B0502040204020203" pitchFamily="34" charset="-122"/>
                <a:ea typeface="Microsoft YaHei Light" panose="020B0502040204020203" pitchFamily="34" charset="-122"/>
                <a:cs typeface="Arial" panose="020B0604020202020204" pitchFamily="34" charset="0"/>
              </a:rPr>
              <a:t> </a:t>
            </a:r>
            <a:r>
              <a:rPr lang="en-US" altLang="zh-CN" dirty="0" err="1" smtClean="0">
                <a:solidFill>
                  <a:prstClr val="black"/>
                </a:solidFill>
                <a:latin typeface="Microsoft YaHei Light" panose="020B0502040204020203" pitchFamily="34" charset="-122"/>
                <a:ea typeface="Microsoft YaHei Light" panose="020B0502040204020203" pitchFamily="34" charset="-122"/>
                <a:cs typeface="Arial" panose="020B0604020202020204" pitchFamily="34" charset="0"/>
              </a:rPr>
              <a:t>Poulose</a:t>
            </a:r>
            <a:endParaRPr lang="en-US" altLang="zh-CN" dirty="0">
              <a:solidFill>
                <a:prstClr val="black"/>
              </a:solidFill>
              <a:latin typeface="Microsoft YaHei Light" panose="020B0502040204020203" pitchFamily="34" charset="-122"/>
              <a:ea typeface="Microsoft YaHei Light" panose="020B0502040204020203" pitchFamily="34" charset="-122"/>
              <a:cs typeface="Arial" panose="020B0604020202020204" pitchFamily="34" charset="0"/>
            </a:endParaRPr>
          </a:p>
          <a:p>
            <a:pPr algn="r">
              <a:lnSpc>
                <a:spcPct val="150000"/>
              </a:lnSpc>
            </a:pPr>
            <a:r>
              <a:rPr lang="en-US" altLang="zh-CN" dirty="0" smtClean="0">
                <a:solidFill>
                  <a:prstClr val="black"/>
                </a:solidFill>
                <a:latin typeface="Microsoft YaHei Light" panose="020B0502040204020203" pitchFamily="34" charset="-122"/>
                <a:ea typeface="Microsoft YaHei Light" panose="020B0502040204020203" pitchFamily="34" charset="-122"/>
                <a:cs typeface="Arial" panose="020B0604020202020204" pitchFamily="34" charset="0"/>
              </a:rPr>
              <a:t>MCA-B Roll </a:t>
            </a:r>
            <a:r>
              <a:rPr lang="en-US" altLang="zh-CN" dirty="0">
                <a:solidFill>
                  <a:prstClr val="black"/>
                </a:solidFill>
                <a:latin typeface="Microsoft YaHei Light" panose="020B0502040204020203" pitchFamily="34" charset="-122"/>
                <a:ea typeface="Microsoft YaHei Light" panose="020B0502040204020203" pitchFamily="34" charset="-122"/>
                <a:cs typeface="Arial" panose="020B0604020202020204" pitchFamily="34" charset="0"/>
              </a:rPr>
              <a:t>No </a:t>
            </a:r>
            <a:r>
              <a:rPr lang="en-US" altLang="zh-CN" dirty="0" smtClean="0">
                <a:solidFill>
                  <a:prstClr val="black"/>
                </a:solidFill>
                <a:latin typeface="Microsoft YaHei Light" panose="020B0502040204020203" pitchFamily="34" charset="-122"/>
                <a:ea typeface="Microsoft YaHei Light" panose="020B0502040204020203" pitchFamily="34" charset="-122"/>
                <a:cs typeface="Arial" panose="020B0604020202020204" pitchFamily="34" charset="0"/>
              </a:rPr>
              <a:t>23</a:t>
            </a:r>
            <a:endParaRPr lang="en-US" altLang="zh-CN" dirty="0">
              <a:solidFill>
                <a:prstClr val="black"/>
              </a:solidFill>
              <a:latin typeface="Microsoft YaHei Light" panose="020B0502040204020203" pitchFamily="34" charset="-122"/>
              <a:ea typeface="Microsoft YaHei Light" panose="020B0502040204020203" pitchFamily="34" charset="-122"/>
              <a:cs typeface="Arial" panose="020B0604020202020204" pitchFamily="34" charset="0"/>
            </a:endParaRPr>
          </a:p>
        </p:txBody>
      </p:sp>
      <p:cxnSp>
        <p:nvCxnSpPr>
          <p:cNvPr id="62" name="直接连接符 61"/>
          <p:cNvCxnSpPr/>
          <p:nvPr/>
        </p:nvCxnSpPr>
        <p:spPr>
          <a:xfrm>
            <a:off x="8131234" y="3896119"/>
            <a:ext cx="3253533"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pic>
        <p:nvPicPr>
          <p:cNvPr id="3" name="Various Artists - River Flows In You">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12992100" y="6351865"/>
            <a:ext cx="609600" cy="609600"/>
          </a:xfrm>
          <a:prstGeom prst="rect">
            <a:avLst/>
          </a:prstGeom>
        </p:spPr>
      </p:pic>
    </p:spTree>
  </p:cSld>
  <p:clrMapOvr>
    <a:masterClrMapping/>
  </p:clrMapOvr>
  <mc:AlternateContent xmlns:mc="http://schemas.openxmlformats.org/markup-compatibility/2006">
    <mc:Choice xmlns="" xmlns:p14="http://schemas.microsoft.com/office/powerpoint/2010/main" Requires="p14">
      <p:transition spd="slow" p14:dur="1250" advTm="7000"/>
    </mc:Choice>
    <mc:Fallback>
      <p:transition spd="slow" advTm="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1+#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par>
                                <p:cTn id="12" presetID="53" presetClass="entr" presetSubtype="16" fill="hold" grpId="0" nodeType="withEffect">
                                  <p:stCondLst>
                                    <p:cond delay="1000"/>
                                  </p:stCondLst>
                                  <p:childTnLst>
                                    <p:set>
                                      <p:cBhvr>
                                        <p:cTn id="13" dur="1" fill="hold">
                                          <p:stCondLst>
                                            <p:cond delay="0"/>
                                          </p:stCondLst>
                                        </p:cTn>
                                        <p:tgtEl>
                                          <p:spTgt spid="32"/>
                                        </p:tgtEl>
                                        <p:attrNameLst>
                                          <p:attrName>style.visibility</p:attrName>
                                        </p:attrNameLst>
                                      </p:cBhvr>
                                      <p:to>
                                        <p:strVal val="visible"/>
                                      </p:to>
                                    </p:set>
                                    <p:anim calcmode="lin" valueType="num">
                                      <p:cBhvr>
                                        <p:cTn id="14" dur="300" fill="hold"/>
                                        <p:tgtEl>
                                          <p:spTgt spid="32"/>
                                        </p:tgtEl>
                                        <p:attrNameLst>
                                          <p:attrName>ppt_w</p:attrName>
                                        </p:attrNameLst>
                                      </p:cBhvr>
                                      <p:tavLst>
                                        <p:tav tm="0">
                                          <p:val>
                                            <p:fltVal val="0"/>
                                          </p:val>
                                        </p:tav>
                                        <p:tav tm="100000">
                                          <p:val>
                                            <p:strVal val="#ppt_w"/>
                                          </p:val>
                                        </p:tav>
                                      </p:tavLst>
                                    </p:anim>
                                    <p:anim calcmode="lin" valueType="num">
                                      <p:cBhvr>
                                        <p:cTn id="15" dur="300" fill="hold"/>
                                        <p:tgtEl>
                                          <p:spTgt spid="32"/>
                                        </p:tgtEl>
                                        <p:attrNameLst>
                                          <p:attrName>ppt_h</p:attrName>
                                        </p:attrNameLst>
                                      </p:cBhvr>
                                      <p:tavLst>
                                        <p:tav tm="0">
                                          <p:val>
                                            <p:fltVal val="0"/>
                                          </p:val>
                                        </p:tav>
                                        <p:tav tm="100000">
                                          <p:val>
                                            <p:strVal val="#ppt_h"/>
                                          </p:val>
                                        </p:tav>
                                      </p:tavLst>
                                    </p:anim>
                                    <p:animEffect transition="in" filter="fade">
                                      <p:cBhvr>
                                        <p:cTn id="16" dur="300"/>
                                        <p:tgtEl>
                                          <p:spTgt spid="32"/>
                                        </p:tgtEl>
                                      </p:cBhvr>
                                    </p:animEffect>
                                  </p:childTnLst>
                                </p:cTn>
                              </p:par>
                              <p:par>
                                <p:cTn id="17" presetID="6" presetClass="emph" presetSubtype="0" autoRev="1" fill="hold" grpId="1" nodeType="withEffect">
                                  <p:stCondLst>
                                    <p:cond delay="1000"/>
                                  </p:stCondLst>
                                  <p:childTnLst>
                                    <p:animScale>
                                      <p:cBhvr>
                                        <p:cTn id="18" dur="150" fill="hold"/>
                                        <p:tgtEl>
                                          <p:spTgt spid="32"/>
                                        </p:tgtEl>
                                      </p:cBhvr>
                                      <p:by x="110000" y="110000"/>
                                    </p:animScale>
                                  </p:childTnLst>
                                </p:cTn>
                              </p:par>
                              <p:par>
                                <p:cTn id="19" presetID="14" presetClass="entr" presetSubtype="10" fill="hold" grpId="0" nodeType="withEffect">
                                  <p:stCondLst>
                                    <p:cond delay="1300"/>
                                  </p:stCondLst>
                                  <p:childTnLst>
                                    <p:set>
                                      <p:cBhvr>
                                        <p:cTn id="20" dur="1" fill="hold">
                                          <p:stCondLst>
                                            <p:cond delay="0"/>
                                          </p:stCondLst>
                                        </p:cTn>
                                        <p:tgtEl>
                                          <p:spTgt spid="33"/>
                                        </p:tgtEl>
                                        <p:attrNameLst>
                                          <p:attrName>style.visibility</p:attrName>
                                        </p:attrNameLst>
                                      </p:cBhvr>
                                      <p:to>
                                        <p:strVal val="visible"/>
                                      </p:to>
                                    </p:set>
                                    <p:animEffect transition="in" filter="randombar(horizontal)">
                                      <p:cBhvr>
                                        <p:cTn id="2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p:cTn id="22" repeatCount="indefinite" fill="hold" display="0">
                  <p:stCondLst>
                    <p:cond delay="indefinite"/>
                  </p:stCondLst>
                  <p:endCondLst>
                    <p:cond evt="onStopAudio" delay="0">
                      <p:tgtEl>
                        <p:sldTgt/>
                      </p:tgtEl>
                    </p:cond>
                  </p:endCondLst>
                </p:cTn>
                <p:tgtEl>
                  <p:spTgt spid="3"/>
                </p:tgtEl>
              </p:cMediaNode>
            </p:video>
          </p:childTnLst>
        </p:cTn>
      </p:par>
    </p:tnLst>
    <p:bldLst>
      <p:bldP spid="31" grpId="0"/>
      <p:bldP spid="32" grpId="0"/>
      <p:bldP spid="32" grpId="1"/>
      <p:bldP spid="3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2"/>
          <a:srcRect/>
          <a:stretch>
            <a:fillRect/>
          </a:stretch>
        </p:blipFill>
        <p:spPr bwMode="auto">
          <a:xfrm>
            <a:off x="722901" y="449124"/>
            <a:ext cx="9257121" cy="5520601"/>
          </a:xfrm>
          <a:prstGeom prst="rect">
            <a:avLst/>
          </a:prstGeom>
          <a:noFill/>
          <a:ln w="9525">
            <a:noFill/>
            <a:miter lim="800000"/>
            <a:headEnd/>
            <a:tailEnd/>
          </a:ln>
          <a:effectLst/>
        </p:spPr>
      </p:pic>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2890520"/>
            <a:ext cx="4672330" cy="923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Existing System and Proposed System</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75543" y="2787417"/>
            <a:ext cx="769763"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Impact" panose="020B0806030902050204" pitchFamily="34" charset="0"/>
              </a:rPr>
              <a:t>04</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Rectangle 39"/>
          <p:cNvSpPr>
            <a:spLocks noChangeArrowheads="1"/>
          </p:cNvSpPr>
          <p:nvPr/>
        </p:nvSpPr>
        <p:spPr bwMode="auto">
          <a:xfrm>
            <a:off x="1425575" y="386715"/>
            <a:ext cx="10586720" cy="15754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Existing System</a:t>
            </a:r>
            <a:endPar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9" name="矩形 28"/>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矩形 29"/>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矩形 30"/>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Rectangle 5"/>
          <p:cNvSpPr/>
          <p:nvPr/>
        </p:nvSpPr>
        <p:spPr>
          <a:xfrm>
            <a:off x="1476103" y="1802674"/>
            <a:ext cx="7667897" cy="2954655"/>
          </a:xfrm>
          <a:prstGeom prst="rect">
            <a:avLst/>
          </a:prstGeom>
        </p:spPr>
        <p:txBody>
          <a:bodyPr wrap="square">
            <a:spAutoFit/>
          </a:bodyPr>
          <a:lstStyle/>
          <a:p>
            <a:r>
              <a:rPr lang="en-US" sz="2400" dirty="0" smtClean="0"/>
              <a:t>Various methods such as active and passive methods can be used but passive approach  have proven to be more effective than the active methods as they do not interfere with the video in any way. These techniques are used to find many tampering types like double compression, frame duplication , frame deletion , and multiple compression.  It proves that it is less effective in terms of accuracy and time. </a:t>
            </a:r>
          </a:p>
          <a:p>
            <a:endParaRPr lang="en-US" dirty="0"/>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14:bounceEnd="50000">
                                          <p:cBhvr additive="base">
                                            <p:cTn id="7" dur="500" fill="hold"/>
                                            <p:tgtEl>
                                              <p:spTgt spid="69"/>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1+#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Rectangle 39"/>
          <p:cNvSpPr>
            <a:spLocks noChangeArrowheads="1"/>
          </p:cNvSpPr>
          <p:nvPr/>
        </p:nvSpPr>
        <p:spPr bwMode="auto">
          <a:xfrm>
            <a:off x="1425607" y="386971"/>
            <a:ext cx="3632624" cy="5905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Proposed System</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9" name="矩形 28"/>
          <p:cNvSpPr/>
          <p:nvPr/>
        </p:nvSpPr>
        <p:spPr>
          <a:xfrm rot="5400000">
            <a:off x="44265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矩形 29"/>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矩形 30"/>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16" name="Picture 2"/>
          <p:cNvPicPr>
            <a:picLocks noChangeAspect="1" noChangeArrowheads="1"/>
          </p:cNvPicPr>
          <p:nvPr/>
        </p:nvPicPr>
        <p:blipFill>
          <a:blip r:embed="rId3"/>
          <a:srcRect/>
          <a:stretch>
            <a:fillRect/>
          </a:stretch>
        </p:blipFill>
        <p:spPr bwMode="auto">
          <a:xfrm>
            <a:off x="1123406" y="1164804"/>
            <a:ext cx="9047497" cy="5076339"/>
          </a:xfrm>
          <a:prstGeom prst="rect">
            <a:avLst/>
          </a:prstGeom>
          <a:noFill/>
          <a:ln w="9525">
            <a:noFill/>
            <a:miter lim="800000"/>
            <a:headEnd/>
            <a:tailEnd/>
          </a:ln>
          <a:effectLst/>
        </p:spPr>
      </p:pic>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14:bounceEnd="50000">
                                          <p:cBhvr additive="base">
                                            <p:cTn id="7" dur="500" fill="hold"/>
                                            <p:tgtEl>
                                              <p:spTgt spid="69"/>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1+#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6469" y="483325"/>
            <a:ext cx="4060792" cy="923330"/>
          </a:xfrm>
          <a:prstGeom prst="rect">
            <a:avLst/>
          </a:prstGeom>
          <a:noFill/>
        </p:spPr>
        <p:txBody>
          <a:bodyPr wrap="none" rtlCol="0">
            <a:spAutoFit/>
          </a:bodyPr>
          <a:lstStyle/>
          <a:p>
            <a:r>
              <a:rPr lang="en-US" sz="5400" b="1" dirty="0" smtClean="0"/>
              <a:t>Methodology</a:t>
            </a:r>
            <a:endParaRPr lang="en-US" sz="5400" b="1" dirty="0"/>
          </a:p>
        </p:txBody>
      </p:sp>
      <p:sp>
        <p:nvSpPr>
          <p:cNvPr id="3" name="Rectangle 2"/>
          <p:cNvSpPr/>
          <p:nvPr/>
        </p:nvSpPr>
        <p:spPr>
          <a:xfrm>
            <a:off x="1371599" y="1776550"/>
            <a:ext cx="8725989" cy="3785652"/>
          </a:xfrm>
          <a:prstGeom prst="rect">
            <a:avLst/>
          </a:prstGeom>
        </p:spPr>
        <p:txBody>
          <a:bodyPr wrap="square">
            <a:spAutoFit/>
          </a:bodyPr>
          <a:lstStyle/>
          <a:p>
            <a:r>
              <a:rPr lang="en" dirty="0" smtClean="0"/>
              <a:t> </a:t>
            </a:r>
            <a:r>
              <a:rPr lang="en" sz="2400" dirty="0" smtClean="0"/>
              <a:t>Select represent frames and construct their motion residuals. Extract feature vector for each motion residual. Feature vector acts as an input to Ensemble classifier which judges an input frame as “forged” or “innocent double compressed”.  A GOP structure is marked as “forged” if all the represent I frames and P/B frames are labeled as “forged” by the “innocent double compressed” vs. “forged” classifier. If there are at least one “forged” GOP structure in the suspicious video clip, it is considered to be a forged video clip, otherwise the suspicious video clips is indeed an innocent double compressed one.</a:t>
            </a:r>
            <a:endParaRPr lang="en-US" sz="2400" dirty="0"/>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12440"/>
            <a:ext cx="4672330" cy="615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 </a:t>
            </a: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Modules</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84115" y="2787417"/>
            <a:ext cx="790602"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Impact" panose="020B0806030902050204" pitchFamily="34" charset="0"/>
              </a:rPr>
              <a:t>05</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矩形 15"/>
          <p:cNvSpPr/>
          <p:nvPr/>
        </p:nvSpPr>
        <p:spPr>
          <a:xfrm>
            <a:off x="5030813" y="4693403"/>
            <a:ext cx="2159044" cy="661693"/>
          </a:xfrm>
          <a:custGeom>
            <a:avLst/>
            <a:gdLst>
              <a:gd name="connsiteX0" fmla="*/ 0 w 1332964"/>
              <a:gd name="connsiteY0" fmla="*/ 0 h 319087"/>
              <a:gd name="connsiteX1" fmla="*/ 1332964 w 1332964"/>
              <a:gd name="connsiteY1" fmla="*/ 0 h 319087"/>
              <a:gd name="connsiteX2" fmla="*/ 1332964 w 1332964"/>
              <a:gd name="connsiteY2" fmla="*/ 319087 h 319087"/>
              <a:gd name="connsiteX3" fmla="*/ 0 w 1332964"/>
              <a:gd name="connsiteY3" fmla="*/ 319087 h 319087"/>
              <a:gd name="connsiteX4" fmla="*/ 0 w 1332964"/>
              <a:gd name="connsiteY4" fmla="*/ 0 h 319087"/>
              <a:gd name="connsiteX0-1" fmla="*/ 0 w 1332964"/>
              <a:gd name="connsiteY0-2" fmla="*/ 0 h 319087"/>
              <a:gd name="connsiteX1-3" fmla="*/ 658064 w 1332964"/>
              <a:gd name="connsiteY1-4" fmla="*/ 0 h 319087"/>
              <a:gd name="connsiteX2-5" fmla="*/ 1332964 w 1332964"/>
              <a:gd name="connsiteY2-6" fmla="*/ 0 h 319087"/>
              <a:gd name="connsiteX3-7" fmla="*/ 1332964 w 1332964"/>
              <a:gd name="connsiteY3-8" fmla="*/ 319087 h 319087"/>
              <a:gd name="connsiteX4-9" fmla="*/ 0 w 1332964"/>
              <a:gd name="connsiteY4-10" fmla="*/ 319087 h 319087"/>
              <a:gd name="connsiteX5" fmla="*/ 0 w 1332964"/>
              <a:gd name="connsiteY5" fmla="*/ 0 h 319087"/>
              <a:gd name="connsiteX0-11" fmla="*/ 0 w 1332964"/>
              <a:gd name="connsiteY0-12" fmla="*/ 130969 h 450056"/>
              <a:gd name="connsiteX1-13" fmla="*/ 655683 w 1332964"/>
              <a:gd name="connsiteY1-14" fmla="*/ 0 h 450056"/>
              <a:gd name="connsiteX2-15" fmla="*/ 1332964 w 1332964"/>
              <a:gd name="connsiteY2-16" fmla="*/ 130969 h 450056"/>
              <a:gd name="connsiteX3-17" fmla="*/ 1332964 w 1332964"/>
              <a:gd name="connsiteY3-18" fmla="*/ 450056 h 450056"/>
              <a:gd name="connsiteX4-19" fmla="*/ 0 w 1332964"/>
              <a:gd name="connsiteY4-20" fmla="*/ 450056 h 450056"/>
              <a:gd name="connsiteX5-21" fmla="*/ 0 w 1332964"/>
              <a:gd name="connsiteY5-22" fmla="*/ 130969 h 450056"/>
              <a:gd name="connsiteX0-23" fmla="*/ 0 w 1332964"/>
              <a:gd name="connsiteY0-24" fmla="*/ 130969 h 450056"/>
              <a:gd name="connsiteX1-25" fmla="*/ 655683 w 1332964"/>
              <a:gd name="connsiteY1-26" fmla="*/ 0 h 450056"/>
              <a:gd name="connsiteX2-27" fmla="*/ 1332964 w 1332964"/>
              <a:gd name="connsiteY2-28" fmla="*/ 130969 h 450056"/>
              <a:gd name="connsiteX3-29" fmla="*/ 1332964 w 1332964"/>
              <a:gd name="connsiteY3-30" fmla="*/ 450056 h 450056"/>
              <a:gd name="connsiteX4-31" fmla="*/ 0 w 1332964"/>
              <a:gd name="connsiteY4-32" fmla="*/ 450056 h 450056"/>
              <a:gd name="connsiteX5-33" fmla="*/ 0 w 1332964"/>
              <a:gd name="connsiteY5-34" fmla="*/ 130969 h 450056"/>
              <a:gd name="connsiteX0-35" fmla="*/ 0 w 1332964"/>
              <a:gd name="connsiteY0-36" fmla="*/ 217876 h 536963"/>
              <a:gd name="connsiteX1-37" fmla="*/ 655683 w 1332964"/>
              <a:gd name="connsiteY1-38" fmla="*/ 0 h 536963"/>
              <a:gd name="connsiteX2-39" fmla="*/ 1332964 w 1332964"/>
              <a:gd name="connsiteY2-40" fmla="*/ 217876 h 536963"/>
              <a:gd name="connsiteX3-41" fmla="*/ 1332964 w 1332964"/>
              <a:gd name="connsiteY3-42" fmla="*/ 536963 h 536963"/>
              <a:gd name="connsiteX4-43" fmla="*/ 0 w 1332964"/>
              <a:gd name="connsiteY4-44" fmla="*/ 536963 h 536963"/>
              <a:gd name="connsiteX5-45" fmla="*/ 0 w 1332964"/>
              <a:gd name="connsiteY5-46" fmla="*/ 217876 h 536963"/>
              <a:gd name="connsiteX0-47" fmla="*/ 0 w 1332964"/>
              <a:gd name="connsiteY0-48" fmla="*/ 217876 h 536963"/>
              <a:gd name="connsiteX1-49" fmla="*/ 655683 w 1332964"/>
              <a:gd name="connsiteY1-50" fmla="*/ 0 h 536963"/>
              <a:gd name="connsiteX2-51" fmla="*/ 1332964 w 1332964"/>
              <a:gd name="connsiteY2-52" fmla="*/ 217876 h 536963"/>
              <a:gd name="connsiteX3-53" fmla="*/ 1332964 w 1332964"/>
              <a:gd name="connsiteY3-54" fmla="*/ 536963 h 536963"/>
              <a:gd name="connsiteX4-55" fmla="*/ 0 w 1332964"/>
              <a:gd name="connsiteY4-56" fmla="*/ 536963 h 536963"/>
              <a:gd name="connsiteX5-57" fmla="*/ 0 w 1332964"/>
              <a:gd name="connsiteY5-58" fmla="*/ 217876 h 536963"/>
              <a:gd name="connsiteX0-59" fmla="*/ 0 w 1332964"/>
              <a:gd name="connsiteY0-60" fmla="*/ 217876 h 536963"/>
              <a:gd name="connsiteX1-61" fmla="*/ 655683 w 1332964"/>
              <a:gd name="connsiteY1-62" fmla="*/ 0 h 536963"/>
              <a:gd name="connsiteX2-63" fmla="*/ 1332964 w 1332964"/>
              <a:gd name="connsiteY2-64" fmla="*/ 217876 h 536963"/>
              <a:gd name="connsiteX3-65" fmla="*/ 1332964 w 1332964"/>
              <a:gd name="connsiteY3-66" fmla="*/ 536963 h 536963"/>
              <a:gd name="connsiteX4-67" fmla="*/ 0 w 1332964"/>
              <a:gd name="connsiteY4-68" fmla="*/ 536963 h 536963"/>
              <a:gd name="connsiteX5-69" fmla="*/ 0 w 1332964"/>
              <a:gd name="connsiteY5-70" fmla="*/ 217876 h 536963"/>
              <a:gd name="connsiteX0-71" fmla="*/ 99255 w 1432219"/>
              <a:gd name="connsiteY0-72" fmla="*/ 217876 h 536963"/>
              <a:gd name="connsiteX1-73" fmla="*/ 754938 w 1432219"/>
              <a:gd name="connsiteY1-74" fmla="*/ 0 h 536963"/>
              <a:gd name="connsiteX2-75" fmla="*/ 1432219 w 1432219"/>
              <a:gd name="connsiteY2-76" fmla="*/ 217876 h 536963"/>
              <a:gd name="connsiteX3-77" fmla="*/ 1432219 w 1432219"/>
              <a:gd name="connsiteY3-78" fmla="*/ 536963 h 536963"/>
              <a:gd name="connsiteX4-79" fmla="*/ 99255 w 1432219"/>
              <a:gd name="connsiteY4-80" fmla="*/ 536963 h 536963"/>
              <a:gd name="connsiteX5-81" fmla="*/ 99255 w 1432219"/>
              <a:gd name="connsiteY5-82" fmla="*/ 217876 h 536963"/>
              <a:gd name="connsiteX0-83" fmla="*/ 99255 w 1538907"/>
              <a:gd name="connsiteY0-84" fmla="*/ 217876 h 536963"/>
              <a:gd name="connsiteX1-85" fmla="*/ 754938 w 1538907"/>
              <a:gd name="connsiteY1-86" fmla="*/ 0 h 536963"/>
              <a:gd name="connsiteX2-87" fmla="*/ 1432219 w 1538907"/>
              <a:gd name="connsiteY2-88" fmla="*/ 217876 h 536963"/>
              <a:gd name="connsiteX3-89" fmla="*/ 1432219 w 1538907"/>
              <a:gd name="connsiteY3-90" fmla="*/ 536963 h 536963"/>
              <a:gd name="connsiteX4-91" fmla="*/ 99255 w 1538907"/>
              <a:gd name="connsiteY4-92" fmla="*/ 536963 h 536963"/>
              <a:gd name="connsiteX5-93" fmla="*/ 99255 w 1538907"/>
              <a:gd name="connsiteY5-94" fmla="*/ 217876 h 536963"/>
              <a:gd name="connsiteX0-95" fmla="*/ 99255 w 1538907"/>
              <a:gd name="connsiteY0-96" fmla="*/ 217876 h 536963"/>
              <a:gd name="connsiteX1-97" fmla="*/ 754938 w 1538907"/>
              <a:gd name="connsiteY1-98" fmla="*/ 0 h 536963"/>
              <a:gd name="connsiteX2-99" fmla="*/ 1432219 w 1538907"/>
              <a:gd name="connsiteY2-100" fmla="*/ 217876 h 536963"/>
              <a:gd name="connsiteX3-101" fmla="*/ 1432219 w 1538907"/>
              <a:gd name="connsiteY3-102" fmla="*/ 536963 h 536963"/>
              <a:gd name="connsiteX4-103" fmla="*/ 99255 w 1538907"/>
              <a:gd name="connsiteY4-104" fmla="*/ 536963 h 536963"/>
              <a:gd name="connsiteX5-105" fmla="*/ 99255 w 1538907"/>
              <a:gd name="connsiteY5-106" fmla="*/ 217876 h 536963"/>
              <a:gd name="connsiteX0-107" fmla="*/ 99255 w 1538907"/>
              <a:gd name="connsiteY0-108" fmla="*/ 217876 h 536963"/>
              <a:gd name="connsiteX1-109" fmla="*/ 754938 w 1538907"/>
              <a:gd name="connsiteY1-110" fmla="*/ 0 h 536963"/>
              <a:gd name="connsiteX2-111" fmla="*/ 1432219 w 1538907"/>
              <a:gd name="connsiteY2-112" fmla="*/ 217876 h 536963"/>
              <a:gd name="connsiteX3-113" fmla="*/ 1432219 w 1538907"/>
              <a:gd name="connsiteY3-114" fmla="*/ 536963 h 536963"/>
              <a:gd name="connsiteX4-115" fmla="*/ 99255 w 1538907"/>
              <a:gd name="connsiteY4-116" fmla="*/ 536963 h 536963"/>
              <a:gd name="connsiteX5-117" fmla="*/ 99255 w 1538907"/>
              <a:gd name="connsiteY5-118" fmla="*/ 217876 h 536963"/>
              <a:gd name="connsiteX0-119" fmla="*/ 99255 w 1538907"/>
              <a:gd name="connsiteY0-120" fmla="*/ 217876 h 536963"/>
              <a:gd name="connsiteX1-121" fmla="*/ 754938 w 1538907"/>
              <a:gd name="connsiteY1-122" fmla="*/ 0 h 536963"/>
              <a:gd name="connsiteX2-123" fmla="*/ 1432219 w 1538907"/>
              <a:gd name="connsiteY2-124" fmla="*/ 217876 h 536963"/>
              <a:gd name="connsiteX3-125" fmla="*/ 1432219 w 1538907"/>
              <a:gd name="connsiteY3-126" fmla="*/ 536963 h 536963"/>
              <a:gd name="connsiteX4-127" fmla="*/ 99255 w 1538907"/>
              <a:gd name="connsiteY4-128" fmla="*/ 536963 h 536963"/>
              <a:gd name="connsiteX5-129" fmla="*/ 99255 w 1538907"/>
              <a:gd name="connsiteY5-130" fmla="*/ 217876 h 536963"/>
              <a:gd name="connsiteX0-131" fmla="*/ 5064 w 1444716"/>
              <a:gd name="connsiteY0-132" fmla="*/ 217876 h 536963"/>
              <a:gd name="connsiteX1-133" fmla="*/ 660747 w 1444716"/>
              <a:gd name="connsiteY1-134" fmla="*/ 0 h 536963"/>
              <a:gd name="connsiteX2-135" fmla="*/ 1338028 w 1444716"/>
              <a:gd name="connsiteY2-136" fmla="*/ 217876 h 536963"/>
              <a:gd name="connsiteX3-137" fmla="*/ 1338028 w 1444716"/>
              <a:gd name="connsiteY3-138" fmla="*/ 536963 h 536963"/>
              <a:gd name="connsiteX4-139" fmla="*/ 5064 w 1444716"/>
              <a:gd name="connsiteY4-140" fmla="*/ 536963 h 536963"/>
              <a:gd name="connsiteX5-141" fmla="*/ 5064 w 1444716"/>
              <a:gd name="connsiteY5-142" fmla="*/ 217876 h 536963"/>
              <a:gd name="connsiteX0-143" fmla="*/ 5064 w 1344174"/>
              <a:gd name="connsiteY0-144" fmla="*/ 217876 h 536963"/>
              <a:gd name="connsiteX1-145" fmla="*/ 660747 w 1344174"/>
              <a:gd name="connsiteY1-146" fmla="*/ 0 h 536963"/>
              <a:gd name="connsiteX2-147" fmla="*/ 1338028 w 1344174"/>
              <a:gd name="connsiteY2-148" fmla="*/ 217876 h 536963"/>
              <a:gd name="connsiteX3-149" fmla="*/ 1338028 w 1344174"/>
              <a:gd name="connsiteY3-150" fmla="*/ 536963 h 536963"/>
              <a:gd name="connsiteX4-151" fmla="*/ 5064 w 1344174"/>
              <a:gd name="connsiteY4-152" fmla="*/ 536963 h 536963"/>
              <a:gd name="connsiteX5-153" fmla="*/ 5064 w 1344174"/>
              <a:gd name="connsiteY5-154" fmla="*/ 217876 h 53696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1344174" h="536963">
                <a:moveTo>
                  <a:pt x="5064" y="217876"/>
                </a:moveTo>
                <a:cubicBezTo>
                  <a:pt x="228388" y="216639"/>
                  <a:pt x="427898" y="187467"/>
                  <a:pt x="660747" y="0"/>
                </a:cubicBezTo>
                <a:cubicBezTo>
                  <a:pt x="910319" y="190571"/>
                  <a:pt x="1097980" y="216638"/>
                  <a:pt x="1338028" y="217876"/>
                </a:cubicBezTo>
                <a:cubicBezTo>
                  <a:pt x="1351857" y="318436"/>
                  <a:pt x="1338028" y="430601"/>
                  <a:pt x="1338028" y="536963"/>
                </a:cubicBezTo>
                <a:lnTo>
                  <a:pt x="5064" y="536963"/>
                </a:lnTo>
                <a:cubicBezTo>
                  <a:pt x="5064" y="430601"/>
                  <a:pt x="-6329" y="324644"/>
                  <a:pt x="5064" y="217876"/>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59" name="任意多边形 58"/>
          <p:cNvSpPr/>
          <p:nvPr/>
        </p:nvSpPr>
        <p:spPr>
          <a:xfrm>
            <a:off x="5264869" y="2681504"/>
            <a:ext cx="1666364" cy="871439"/>
          </a:xfrm>
          <a:custGeom>
            <a:avLst/>
            <a:gdLst>
              <a:gd name="connsiteX0" fmla="*/ 26273 w 990146"/>
              <a:gd name="connsiteY0" fmla="*/ 18150 h 506557"/>
              <a:gd name="connsiteX1" fmla="*/ 269161 w 990146"/>
              <a:gd name="connsiteY1" fmla="*/ 253894 h 506557"/>
              <a:gd name="connsiteX2" fmla="*/ 419179 w 990146"/>
              <a:gd name="connsiteY2" fmla="*/ 413438 h 506557"/>
              <a:gd name="connsiteX3" fmla="*/ 476329 w 990146"/>
              <a:gd name="connsiteY3" fmla="*/ 506306 h 506557"/>
              <a:gd name="connsiteX4" fmla="*/ 554911 w 990146"/>
              <a:gd name="connsiteY4" fmla="*/ 432488 h 506557"/>
              <a:gd name="connsiteX5" fmla="*/ 771604 w 990146"/>
              <a:gd name="connsiteY5" fmla="*/ 206269 h 506557"/>
              <a:gd name="connsiteX6" fmla="*/ 954961 w 990146"/>
              <a:gd name="connsiteY6" fmla="*/ 37200 h 506557"/>
              <a:gd name="connsiteX7" fmla="*/ 26273 w 990146"/>
              <a:gd name="connsiteY7" fmla="*/ 18150 h 506557"/>
              <a:gd name="connsiteX0-1" fmla="*/ 27909 w 991782"/>
              <a:gd name="connsiteY0-2" fmla="*/ 730 h 489137"/>
              <a:gd name="connsiteX1-3" fmla="*/ 270797 w 991782"/>
              <a:gd name="connsiteY1-4" fmla="*/ 236474 h 489137"/>
              <a:gd name="connsiteX2-5" fmla="*/ 420815 w 991782"/>
              <a:gd name="connsiteY2-6" fmla="*/ 396018 h 489137"/>
              <a:gd name="connsiteX3-7" fmla="*/ 477965 w 991782"/>
              <a:gd name="connsiteY3-8" fmla="*/ 488886 h 489137"/>
              <a:gd name="connsiteX4-9" fmla="*/ 556547 w 991782"/>
              <a:gd name="connsiteY4-10" fmla="*/ 415068 h 489137"/>
              <a:gd name="connsiteX5-11" fmla="*/ 773240 w 991782"/>
              <a:gd name="connsiteY5-12" fmla="*/ 188849 h 489137"/>
              <a:gd name="connsiteX6-13" fmla="*/ 956597 w 991782"/>
              <a:gd name="connsiteY6-14" fmla="*/ 19780 h 489137"/>
              <a:gd name="connsiteX7-15" fmla="*/ 27909 w 991782"/>
              <a:gd name="connsiteY7-16" fmla="*/ 730 h 489137"/>
              <a:gd name="connsiteX0-17" fmla="*/ 26004 w 985616"/>
              <a:gd name="connsiteY0-18" fmla="*/ 19976 h 508383"/>
              <a:gd name="connsiteX1-19" fmla="*/ 268892 w 985616"/>
              <a:gd name="connsiteY1-20" fmla="*/ 255720 h 508383"/>
              <a:gd name="connsiteX2-21" fmla="*/ 418910 w 985616"/>
              <a:gd name="connsiteY2-22" fmla="*/ 415264 h 508383"/>
              <a:gd name="connsiteX3-23" fmla="*/ 476060 w 985616"/>
              <a:gd name="connsiteY3-24" fmla="*/ 508132 h 508383"/>
              <a:gd name="connsiteX4-25" fmla="*/ 554642 w 985616"/>
              <a:gd name="connsiteY4-26" fmla="*/ 434314 h 508383"/>
              <a:gd name="connsiteX5-27" fmla="*/ 771335 w 985616"/>
              <a:gd name="connsiteY5-28" fmla="*/ 208095 h 508383"/>
              <a:gd name="connsiteX6-29" fmla="*/ 949930 w 985616"/>
              <a:gd name="connsiteY6-30" fmla="*/ 34263 h 508383"/>
              <a:gd name="connsiteX7-31" fmla="*/ 26004 w 985616"/>
              <a:gd name="connsiteY7-32" fmla="*/ 19976 h 508383"/>
              <a:gd name="connsiteX0-33" fmla="*/ 26004 w 987464"/>
              <a:gd name="connsiteY0-34" fmla="*/ 18135 h 506542"/>
              <a:gd name="connsiteX1-35" fmla="*/ 268892 w 987464"/>
              <a:gd name="connsiteY1-36" fmla="*/ 253879 h 506542"/>
              <a:gd name="connsiteX2-37" fmla="*/ 418910 w 987464"/>
              <a:gd name="connsiteY2-38" fmla="*/ 413423 h 506542"/>
              <a:gd name="connsiteX3-39" fmla="*/ 476060 w 987464"/>
              <a:gd name="connsiteY3-40" fmla="*/ 506291 h 506542"/>
              <a:gd name="connsiteX4-41" fmla="*/ 554642 w 987464"/>
              <a:gd name="connsiteY4-42" fmla="*/ 432473 h 506542"/>
              <a:gd name="connsiteX5-43" fmla="*/ 771335 w 987464"/>
              <a:gd name="connsiteY5-44" fmla="*/ 206254 h 506542"/>
              <a:gd name="connsiteX6-45" fmla="*/ 949930 w 987464"/>
              <a:gd name="connsiteY6-46" fmla="*/ 32422 h 506542"/>
              <a:gd name="connsiteX7-47" fmla="*/ 26004 w 987464"/>
              <a:gd name="connsiteY7-48" fmla="*/ 18135 h 506542"/>
              <a:gd name="connsiteX0-49" fmla="*/ 26004 w 987464"/>
              <a:gd name="connsiteY0-50" fmla="*/ 7233 h 495640"/>
              <a:gd name="connsiteX1-51" fmla="*/ 268892 w 987464"/>
              <a:gd name="connsiteY1-52" fmla="*/ 242977 h 495640"/>
              <a:gd name="connsiteX2-53" fmla="*/ 418910 w 987464"/>
              <a:gd name="connsiteY2-54" fmla="*/ 402521 h 495640"/>
              <a:gd name="connsiteX3-55" fmla="*/ 476060 w 987464"/>
              <a:gd name="connsiteY3-56" fmla="*/ 495389 h 495640"/>
              <a:gd name="connsiteX4-57" fmla="*/ 554642 w 987464"/>
              <a:gd name="connsiteY4-58" fmla="*/ 421571 h 495640"/>
              <a:gd name="connsiteX5-59" fmla="*/ 771335 w 987464"/>
              <a:gd name="connsiteY5-60" fmla="*/ 195352 h 495640"/>
              <a:gd name="connsiteX6-61" fmla="*/ 949930 w 987464"/>
              <a:gd name="connsiteY6-62" fmla="*/ 21520 h 495640"/>
              <a:gd name="connsiteX7-63" fmla="*/ 26004 w 987464"/>
              <a:gd name="connsiteY7-64" fmla="*/ 7233 h 495640"/>
              <a:gd name="connsiteX0-65" fmla="*/ 26004 w 987464"/>
              <a:gd name="connsiteY0-66" fmla="*/ 0 h 488407"/>
              <a:gd name="connsiteX1-67" fmla="*/ 268892 w 987464"/>
              <a:gd name="connsiteY1-68" fmla="*/ 235744 h 488407"/>
              <a:gd name="connsiteX2-69" fmla="*/ 418910 w 987464"/>
              <a:gd name="connsiteY2-70" fmla="*/ 395288 h 488407"/>
              <a:gd name="connsiteX3-71" fmla="*/ 476060 w 987464"/>
              <a:gd name="connsiteY3-72" fmla="*/ 488156 h 488407"/>
              <a:gd name="connsiteX4-73" fmla="*/ 554642 w 987464"/>
              <a:gd name="connsiteY4-74" fmla="*/ 414338 h 488407"/>
              <a:gd name="connsiteX5-75" fmla="*/ 771335 w 987464"/>
              <a:gd name="connsiteY5-76" fmla="*/ 188119 h 488407"/>
              <a:gd name="connsiteX6-77" fmla="*/ 949930 w 987464"/>
              <a:gd name="connsiteY6-78" fmla="*/ 14287 h 488407"/>
              <a:gd name="connsiteX7-79" fmla="*/ 26004 w 987464"/>
              <a:gd name="connsiteY7-80" fmla="*/ 0 h 488407"/>
              <a:gd name="connsiteX0-81" fmla="*/ 26004 w 995974"/>
              <a:gd name="connsiteY0-82" fmla="*/ 2382 h 490789"/>
              <a:gd name="connsiteX1-83" fmla="*/ 268892 w 995974"/>
              <a:gd name="connsiteY1-84" fmla="*/ 238126 h 490789"/>
              <a:gd name="connsiteX2-85" fmla="*/ 418910 w 995974"/>
              <a:gd name="connsiteY2-86" fmla="*/ 397670 h 490789"/>
              <a:gd name="connsiteX3-87" fmla="*/ 476060 w 995974"/>
              <a:gd name="connsiteY3-88" fmla="*/ 490538 h 490789"/>
              <a:gd name="connsiteX4-89" fmla="*/ 554642 w 995974"/>
              <a:gd name="connsiteY4-90" fmla="*/ 416720 h 490789"/>
              <a:gd name="connsiteX5-91" fmla="*/ 771335 w 995974"/>
              <a:gd name="connsiteY5-92" fmla="*/ 190501 h 490789"/>
              <a:gd name="connsiteX6-93" fmla="*/ 959455 w 995974"/>
              <a:gd name="connsiteY6-94" fmla="*/ 0 h 490789"/>
              <a:gd name="connsiteX7-95" fmla="*/ 26004 w 995974"/>
              <a:gd name="connsiteY7-96" fmla="*/ 2382 h 490789"/>
              <a:gd name="connsiteX0-97" fmla="*/ 26004 w 959455"/>
              <a:gd name="connsiteY0-98" fmla="*/ 2382 h 490789"/>
              <a:gd name="connsiteX1-99" fmla="*/ 268892 w 959455"/>
              <a:gd name="connsiteY1-100" fmla="*/ 238126 h 490789"/>
              <a:gd name="connsiteX2-101" fmla="*/ 418910 w 959455"/>
              <a:gd name="connsiteY2-102" fmla="*/ 397670 h 490789"/>
              <a:gd name="connsiteX3-103" fmla="*/ 476060 w 959455"/>
              <a:gd name="connsiteY3-104" fmla="*/ 490538 h 490789"/>
              <a:gd name="connsiteX4-105" fmla="*/ 554642 w 959455"/>
              <a:gd name="connsiteY4-106" fmla="*/ 416720 h 490789"/>
              <a:gd name="connsiteX5-107" fmla="*/ 771335 w 959455"/>
              <a:gd name="connsiteY5-108" fmla="*/ 190501 h 490789"/>
              <a:gd name="connsiteX6-109" fmla="*/ 959455 w 959455"/>
              <a:gd name="connsiteY6-110" fmla="*/ 0 h 490789"/>
              <a:gd name="connsiteX7-111" fmla="*/ 26004 w 959455"/>
              <a:gd name="connsiteY7-112" fmla="*/ 2382 h 490789"/>
              <a:gd name="connsiteX0-113" fmla="*/ 0 w 933451"/>
              <a:gd name="connsiteY0-114" fmla="*/ 2382 h 490789"/>
              <a:gd name="connsiteX1-115" fmla="*/ 242888 w 933451"/>
              <a:gd name="connsiteY1-116" fmla="*/ 238126 h 490789"/>
              <a:gd name="connsiteX2-117" fmla="*/ 392906 w 933451"/>
              <a:gd name="connsiteY2-118" fmla="*/ 397670 h 490789"/>
              <a:gd name="connsiteX3-119" fmla="*/ 450056 w 933451"/>
              <a:gd name="connsiteY3-120" fmla="*/ 490538 h 490789"/>
              <a:gd name="connsiteX4-121" fmla="*/ 528638 w 933451"/>
              <a:gd name="connsiteY4-122" fmla="*/ 416720 h 490789"/>
              <a:gd name="connsiteX5-123" fmla="*/ 745331 w 933451"/>
              <a:gd name="connsiteY5-124" fmla="*/ 190501 h 490789"/>
              <a:gd name="connsiteX6-125" fmla="*/ 933451 w 933451"/>
              <a:gd name="connsiteY6-126" fmla="*/ 0 h 490789"/>
              <a:gd name="connsiteX7-127" fmla="*/ 0 w 933451"/>
              <a:gd name="connsiteY7-128" fmla="*/ 2382 h 490789"/>
              <a:gd name="connsiteX0-129" fmla="*/ 0 w 933451"/>
              <a:gd name="connsiteY0-130" fmla="*/ 2382 h 488425"/>
              <a:gd name="connsiteX1-131" fmla="*/ 242888 w 933451"/>
              <a:gd name="connsiteY1-132" fmla="*/ 238126 h 488425"/>
              <a:gd name="connsiteX2-133" fmla="*/ 392906 w 933451"/>
              <a:gd name="connsiteY2-134" fmla="*/ 397670 h 488425"/>
              <a:gd name="connsiteX3-135" fmla="*/ 469106 w 933451"/>
              <a:gd name="connsiteY3-136" fmla="*/ 488157 h 488425"/>
              <a:gd name="connsiteX4-137" fmla="*/ 528638 w 933451"/>
              <a:gd name="connsiteY4-138" fmla="*/ 416720 h 488425"/>
              <a:gd name="connsiteX5-139" fmla="*/ 745331 w 933451"/>
              <a:gd name="connsiteY5-140" fmla="*/ 190501 h 488425"/>
              <a:gd name="connsiteX6-141" fmla="*/ 933451 w 933451"/>
              <a:gd name="connsiteY6-142" fmla="*/ 0 h 488425"/>
              <a:gd name="connsiteX7-143" fmla="*/ 0 w 933451"/>
              <a:gd name="connsiteY7-144" fmla="*/ 2382 h 488425"/>
              <a:gd name="connsiteX0-145" fmla="*/ 0 w 933451"/>
              <a:gd name="connsiteY0-146" fmla="*/ 2382 h 488425"/>
              <a:gd name="connsiteX1-147" fmla="*/ 242888 w 933451"/>
              <a:gd name="connsiteY1-148" fmla="*/ 238126 h 488425"/>
              <a:gd name="connsiteX2-149" fmla="*/ 392906 w 933451"/>
              <a:gd name="connsiteY2-150" fmla="*/ 397670 h 488425"/>
              <a:gd name="connsiteX3-151" fmla="*/ 469106 w 933451"/>
              <a:gd name="connsiteY3-152" fmla="*/ 488157 h 488425"/>
              <a:gd name="connsiteX4-153" fmla="*/ 528638 w 933451"/>
              <a:gd name="connsiteY4-154" fmla="*/ 416720 h 488425"/>
              <a:gd name="connsiteX5-155" fmla="*/ 745331 w 933451"/>
              <a:gd name="connsiteY5-156" fmla="*/ 190501 h 488425"/>
              <a:gd name="connsiteX6-157" fmla="*/ 933451 w 933451"/>
              <a:gd name="connsiteY6-158" fmla="*/ 0 h 488425"/>
              <a:gd name="connsiteX7-159" fmla="*/ 0 w 933451"/>
              <a:gd name="connsiteY7-160" fmla="*/ 2382 h 488425"/>
              <a:gd name="connsiteX0-161" fmla="*/ 0 w 933451"/>
              <a:gd name="connsiteY0-162" fmla="*/ 2382 h 488368"/>
              <a:gd name="connsiteX1-163" fmla="*/ 242888 w 933451"/>
              <a:gd name="connsiteY1-164" fmla="*/ 238126 h 488368"/>
              <a:gd name="connsiteX2-165" fmla="*/ 392906 w 933451"/>
              <a:gd name="connsiteY2-166" fmla="*/ 397670 h 488368"/>
              <a:gd name="connsiteX3-167" fmla="*/ 469106 w 933451"/>
              <a:gd name="connsiteY3-168" fmla="*/ 488157 h 488368"/>
              <a:gd name="connsiteX4-169" fmla="*/ 552451 w 933451"/>
              <a:gd name="connsiteY4-170" fmla="*/ 373857 h 488368"/>
              <a:gd name="connsiteX5-171" fmla="*/ 745331 w 933451"/>
              <a:gd name="connsiteY5-172" fmla="*/ 190501 h 488368"/>
              <a:gd name="connsiteX6-173" fmla="*/ 933451 w 933451"/>
              <a:gd name="connsiteY6-174" fmla="*/ 0 h 488368"/>
              <a:gd name="connsiteX7-175" fmla="*/ 0 w 933451"/>
              <a:gd name="connsiteY7-176" fmla="*/ 2382 h 488368"/>
              <a:gd name="connsiteX0-177" fmla="*/ 0 w 933451"/>
              <a:gd name="connsiteY0-178" fmla="*/ 2382 h 488368"/>
              <a:gd name="connsiteX1-179" fmla="*/ 242888 w 933451"/>
              <a:gd name="connsiteY1-180" fmla="*/ 238126 h 488368"/>
              <a:gd name="connsiteX2-181" fmla="*/ 392906 w 933451"/>
              <a:gd name="connsiteY2-182" fmla="*/ 397670 h 488368"/>
              <a:gd name="connsiteX3-183" fmla="*/ 469106 w 933451"/>
              <a:gd name="connsiteY3-184" fmla="*/ 488157 h 488368"/>
              <a:gd name="connsiteX4-185" fmla="*/ 552451 w 933451"/>
              <a:gd name="connsiteY4-186" fmla="*/ 373857 h 488368"/>
              <a:gd name="connsiteX5-187" fmla="*/ 745331 w 933451"/>
              <a:gd name="connsiteY5-188" fmla="*/ 190501 h 488368"/>
              <a:gd name="connsiteX6-189" fmla="*/ 933451 w 933451"/>
              <a:gd name="connsiteY6-190" fmla="*/ 0 h 488368"/>
              <a:gd name="connsiteX7-191" fmla="*/ 0 w 933451"/>
              <a:gd name="connsiteY7-192" fmla="*/ 2382 h 488368"/>
              <a:gd name="connsiteX0-193" fmla="*/ 0 w 933451"/>
              <a:gd name="connsiteY0-194" fmla="*/ 2382 h 488368"/>
              <a:gd name="connsiteX1-195" fmla="*/ 242888 w 933451"/>
              <a:gd name="connsiteY1-196" fmla="*/ 238126 h 488368"/>
              <a:gd name="connsiteX2-197" fmla="*/ 392906 w 933451"/>
              <a:gd name="connsiteY2-198" fmla="*/ 397670 h 488368"/>
              <a:gd name="connsiteX3-199" fmla="*/ 469106 w 933451"/>
              <a:gd name="connsiteY3-200" fmla="*/ 488157 h 488368"/>
              <a:gd name="connsiteX4-201" fmla="*/ 552451 w 933451"/>
              <a:gd name="connsiteY4-202" fmla="*/ 373857 h 488368"/>
              <a:gd name="connsiteX5-203" fmla="*/ 745331 w 933451"/>
              <a:gd name="connsiteY5-204" fmla="*/ 190501 h 488368"/>
              <a:gd name="connsiteX6-205" fmla="*/ 933451 w 933451"/>
              <a:gd name="connsiteY6-206" fmla="*/ 0 h 488368"/>
              <a:gd name="connsiteX7-207" fmla="*/ 0 w 933451"/>
              <a:gd name="connsiteY7-208" fmla="*/ 2382 h 488368"/>
              <a:gd name="connsiteX0-209" fmla="*/ 0 w 933451"/>
              <a:gd name="connsiteY0-210" fmla="*/ 2382 h 488368"/>
              <a:gd name="connsiteX1-211" fmla="*/ 235745 w 933451"/>
              <a:gd name="connsiteY1-212" fmla="*/ 238126 h 488368"/>
              <a:gd name="connsiteX2-213" fmla="*/ 392906 w 933451"/>
              <a:gd name="connsiteY2-214" fmla="*/ 397670 h 488368"/>
              <a:gd name="connsiteX3-215" fmla="*/ 469106 w 933451"/>
              <a:gd name="connsiteY3-216" fmla="*/ 488157 h 488368"/>
              <a:gd name="connsiteX4-217" fmla="*/ 552451 w 933451"/>
              <a:gd name="connsiteY4-218" fmla="*/ 373857 h 488368"/>
              <a:gd name="connsiteX5-219" fmla="*/ 745331 w 933451"/>
              <a:gd name="connsiteY5-220" fmla="*/ 190501 h 488368"/>
              <a:gd name="connsiteX6-221" fmla="*/ 933451 w 933451"/>
              <a:gd name="connsiteY6-222" fmla="*/ 0 h 488368"/>
              <a:gd name="connsiteX7-223" fmla="*/ 0 w 933451"/>
              <a:gd name="connsiteY7-224" fmla="*/ 2382 h 488368"/>
              <a:gd name="connsiteX0-225" fmla="*/ 0 w 933451"/>
              <a:gd name="connsiteY0-226" fmla="*/ 2382 h 488172"/>
              <a:gd name="connsiteX1-227" fmla="*/ 235745 w 933451"/>
              <a:gd name="connsiteY1-228" fmla="*/ 238126 h 488172"/>
              <a:gd name="connsiteX2-229" fmla="*/ 376237 w 933451"/>
              <a:gd name="connsiteY2-230" fmla="*/ 366714 h 488172"/>
              <a:gd name="connsiteX3-231" fmla="*/ 469106 w 933451"/>
              <a:gd name="connsiteY3-232" fmla="*/ 488157 h 488172"/>
              <a:gd name="connsiteX4-233" fmla="*/ 552451 w 933451"/>
              <a:gd name="connsiteY4-234" fmla="*/ 373857 h 488172"/>
              <a:gd name="connsiteX5-235" fmla="*/ 745331 w 933451"/>
              <a:gd name="connsiteY5-236" fmla="*/ 190501 h 488172"/>
              <a:gd name="connsiteX6-237" fmla="*/ 933451 w 933451"/>
              <a:gd name="connsiteY6-238" fmla="*/ 0 h 488172"/>
              <a:gd name="connsiteX7-239" fmla="*/ 0 w 933451"/>
              <a:gd name="connsiteY7-240" fmla="*/ 2382 h 488172"/>
              <a:gd name="connsiteX0-241" fmla="*/ 0 w 933451"/>
              <a:gd name="connsiteY0-242" fmla="*/ 2382 h 488207"/>
              <a:gd name="connsiteX1-243" fmla="*/ 235745 w 933451"/>
              <a:gd name="connsiteY1-244" fmla="*/ 238126 h 488207"/>
              <a:gd name="connsiteX2-245" fmla="*/ 376237 w 933451"/>
              <a:gd name="connsiteY2-246" fmla="*/ 366714 h 488207"/>
              <a:gd name="connsiteX3-247" fmla="*/ 469106 w 933451"/>
              <a:gd name="connsiteY3-248" fmla="*/ 488157 h 488207"/>
              <a:gd name="connsiteX4-249" fmla="*/ 554833 w 933451"/>
              <a:gd name="connsiteY4-250" fmla="*/ 352426 h 488207"/>
              <a:gd name="connsiteX5-251" fmla="*/ 745331 w 933451"/>
              <a:gd name="connsiteY5-252" fmla="*/ 190501 h 488207"/>
              <a:gd name="connsiteX6-253" fmla="*/ 933451 w 933451"/>
              <a:gd name="connsiteY6-254" fmla="*/ 0 h 488207"/>
              <a:gd name="connsiteX7-255" fmla="*/ 0 w 933451"/>
              <a:gd name="connsiteY7-256" fmla="*/ 2382 h 488207"/>
              <a:gd name="connsiteX0-257" fmla="*/ 0 w 933451"/>
              <a:gd name="connsiteY0-258" fmla="*/ 2382 h 488207"/>
              <a:gd name="connsiteX1-259" fmla="*/ 235745 w 933451"/>
              <a:gd name="connsiteY1-260" fmla="*/ 238126 h 488207"/>
              <a:gd name="connsiteX2-261" fmla="*/ 376237 w 933451"/>
              <a:gd name="connsiteY2-262" fmla="*/ 366714 h 488207"/>
              <a:gd name="connsiteX3-263" fmla="*/ 469106 w 933451"/>
              <a:gd name="connsiteY3-264" fmla="*/ 488157 h 488207"/>
              <a:gd name="connsiteX4-265" fmla="*/ 554833 w 933451"/>
              <a:gd name="connsiteY4-266" fmla="*/ 352426 h 488207"/>
              <a:gd name="connsiteX5-267" fmla="*/ 745331 w 933451"/>
              <a:gd name="connsiteY5-268" fmla="*/ 190501 h 488207"/>
              <a:gd name="connsiteX6-269" fmla="*/ 933451 w 933451"/>
              <a:gd name="connsiteY6-270" fmla="*/ 0 h 488207"/>
              <a:gd name="connsiteX7-271" fmla="*/ 0 w 933451"/>
              <a:gd name="connsiteY7-272" fmla="*/ 2382 h 488207"/>
              <a:gd name="connsiteX0-273" fmla="*/ 0 w 933451"/>
              <a:gd name="connsiteY0-274" fmla="*/ 2382 h 488157"/>
              <a:gd name="connsiteX1-275" fmla="*/ 235745 w 933451"/>
              <a:gd name="connsiteY1-276" fmla="*/ 238126 h 488157"/>
              <a:gd name="connsiteX2-277" fmla="*/ 376237 w 933451"/>
              <a:gd name="connsiteY2-278" fmla="*/ 366714 h 488157"/>
              <a:gd name="connsiteX3-279" fmla="*/ 469106 w 933451"/>
              <a:gd name="connsiteY3-280" fmla="*/ 488157 h 488157"/>
              <a:gd name="connsiteX4-281" fmla="*/ 554833 w 933451"/>
              <a:gd name="connsiteY4-282" fmla="*/ 352426 h 488157"/>
              <a:gd name="connsiteX5-283" fmla="*/ 745331 w 933451"/>
              <a:gd name="connsiteY5-284" fmla="*/ 190501 h 488157"/>
              <a:gd name="connsiteX6-285" fmla="*/ 933451 w 933451"/>
              <a:gd name="connsiteY6-286" fmla="*/ 0 h 488157"/>
              <a:gd name="connsiteX7-287" fmla="*/ 0 w 933451"/>
              <a:gd name="connsiteY7-288" fmla="*/ 2382 h 48815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933451" h="488157">
                <a:moveTo>
                  <a:pt x="0" y="2382"/>
                </a:moveTo>
                <a:cubicBezTo>
                  <a:pt x="55562" y="77392"/>
                  <a:pt x="173039" y="177404"/>
                  <a:pt x="235745" y="238126"/>
                </a:cubicBezTo>
                <a:cubicBezTo>
                  <a:pt x="298451" y="298848"/>
                  <a:pt x="337344" y="325042"/>
                  <a:pt x="376237" y="366714"/>
                </a:cubicBezTo>
                <a:cubicBezTo>
                  <a:pt x="415130" y="408386"/>
                  <a:pt x="420290" y="488157"/>
                  <a:pt x="469106" y="488157"/>
                </a:cubicBezTo>
                <a:cubicBezTo>
                  <a:pt x="517922" y="488157"/>
                  <a:pt x="523083" y="402035"/>
                  <a:pt x="554833" y="352426"/>
                </a:cubicBezTo>
                <a:cubicBezTo>
                  <a:pt x="586583" y="302817"/>
                  <a:pt x="678656" y="256382"/>
                  <a:pt x="745331" y="190501"/>
                </a:cubicBezTo>
                <a:cubicBezTo>
                  <a:pt x="812006" y="124620"/>
                  <a:pt x="903290" y="69453"/>
                  <a:pt x="933451" y="0"/>
                </a:cubicBezTo>
                <a:cubicBezTo>
                  <a:pt x="575469" y="68659"/>
                  <a:pt x="332581" y="67865"/>
                  <a:pt x="0" y="2382"/>
                </a:cubicBezTo>
                <a:close/>
              </a:path>
            </a:pathLst>
          </a:custGeom>
          <a:solidFill>
            <a:srgbClr val="59595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grpSp>
        <p:nvGrpSpPr>
          <p:cNvPr id="83" name="组合 82"/>
          <p:cNvGrpSpPr/>
          <p:nvPr/>
        </p:nvGrpSpPr>
        <p:grpSpPr>
          <a:xfrm>
            <a:off x="4735871" y="1396520"/>
            <a:ext cx="2720259" cy="4068427"/>
            <a:chOff x="457037" y="1023995"/>
            <a:chExt cx="2371887" cy="3547404"/>
          </a:xfrm>
          <a:solidFill>
            <a:srgbClr val="5A6279"/>
          </a:solidFill>
        </p:grpSpPr>
        <p:sp>
          <p:nvSpPr>
            <p:cNvPr id="84" name="圆角矩形 83"/>
            <p:cNvSpPr/>
            <p:nvPr/>
          </p:nvSpPr>
          <p:spPr>
            <a:xfrm>
              <a:off x="744081" y="1193324"/>
              <a:ext cx="1780889" cy="252521"/>
            </a:xfrm>
            <a:prstGeom prst="roundRect">
              <a:avLst>
                <a:gd name="adj" fmla="val 50000"/>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85" name="圆角矩形 84"/>
            <p:cNvSpPr/>
            <p:nvPr/>
          </p:nvSpPr>
          <p:spPr>
            <a:xfrm>
              <a:off x="709557" y="1110130"/>
              <a:ext cx="1866847" cy="252521"/>
            </a:xfrm>
            <a:prstGeom prst="roundRect">
              <a:avLst>
                <a:gd name="adj" fmla="val 0"/>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86" name="任意多边形 85"/>
            <p:cNvSpPr/>
            <p:nvPr/>
          </p:nvSpPr>
          <p:spPr>
            <a:xfrm>
              <a:off x="609216" y="1172343"/>
              <a:ext cx="957816" cy="3272796"/>
            </a:xfrm>
            <a:custGeom>
              <a:avLst/>
              <a:gdLst>
                <a:gd name="connsiteX0" fmla="*/ 38 w 624974"/>
                <a:gd name="connsiteY0" fmla="*/ 74612 h 2488535"/>
                <a:gd name="connsiteX1" fmla="*/ 111163 w 624974"/>
                <a:gd name="connsiteY1" fmla="*/ 681037 h 2488535"/>
                <a:gd name="connsiteX2" fmla="*/ 571538 w 624974"/>
                <a:gd name="connsiteY2" fmla="*/ 1144587 h 2488535"/>
                <a:gd name="connsiteX3" fmla="*/ 577888 w 624974"/>
                <a:gd name="connsiteY3" fmla="*/ 1335087 h 2488535"/>
                <a:gd name="connsiteX4" fmla="*/ 234988 w 624974"/>
                <a:gd name="connsiteY4" fmla="*/ 1636712 h 2488535"/>
                <a:gd name="connsiteX5" fmla="*/ 3213 w 624974"/>
                <a:gd name="connsiteY5" fmla="*/ 2411412 h 2488535"/>
                <a:gd name="connsiteX6" fmla="*/ 104813 w 624974"/>
                <a:gd name="connsiteY6" fmla="*/ 2401887 h 2488535"/>
                <a:gd name="connsiteX7" fmla="*/ 177838 w 624974"/>
                <a:gd name="connsiteY7" fmla="*/ 1890712 h 2488535"/>
                <a:gd name="connsiteX8" fmla="*/ 565188 w 624974"/>
                <a:gd name="connsiteY8" fmla="*/ 1398587 h 2488535"/>
                <a:gd name="connsiteX9" fmla="*/ 568363 w 624974"/>
                <a:gd name="connsiteY9" fmla="*/ 1049337 h 2488535"/>
                <a:gd name="connsiteX10" fmla="*/ 174663 w 624974"/>
                <a:gd name="connsiteY10" fmla="*/ 566737 h 2488535"/>
                <a:gd name="connsiteX11" fmla="*/ 104813 w 624974"/>
                <a:gd name="connsiteY11" fmla="*/ 65087 h 2488535"/>
                <a:gd name="connsiteX12" fmla="*/ 38 w 624974"/>
                <a:gd name="connsiteY12" fmla="*/ 74612 h 2488535"/>
                <a:gd name="connsiteX0-1" fmla="*/ 38 w 624974"/>
                <a:gd name="connsiteY0-2" fmla="*/ 74612 h 2488535"/>
                <a:gd name="connsiteX1-3" fmla="*/ 111163 w 624974"/>
                <a:gd name="connsiteY1-4" fmla="*/ 681037 h 2488535"/>
                <a:gd name="connsiteX2-5" fmla="*/ 571538 w 624974"/>
                <a:gd name="connsiteY2-6" fmla="*/ 1144587 h 2488535"/>
                <a:gd name="connsiteX3-7" fmla="*/ 577888 w 624974"/>
                <a:gd name="connsiteY3-8" fmla="*/ 1335087 h 2488535"/>
                <a:gd name="connsiteX4-9" fmla="*/ 234988 w 624974"/>
                <a:gd name="connsiteY4-10" fmla="*/ 1636712 h 2488535"/>
                <a:gd name="connsiteX5-11" fmla="*/ 3213 w 624974"/>
                <a:gd name="connsiteY5-12" fmla="*/ 2411412 h 2488535"/>
                <a:gd name="connsiteX6-13" fmla="*/ 104813 w 624974"/>
                <a:gd name="connsiteY6-14" fmla="*/ 2401887 h 2488535"/>
                <a:gd name="connsiteX7-15" fmla="*/ 177838 w 624974"/>
                <a:gd name="connsiteY7-16" fmla="*/ 1890712 h 2488535"/>
                <a:gd name="connsiteX8-17" fmla="*/ 565188 w 624974"/>
                <a:gd name="connsiteY8-18" fmla="*/ 1398587 h 2488535"/>
                <a:gd name="connsiteX9-19" fmla="*/ 568363 w 624974"/>
                <a:gd name="connsiteY9-20" fmla="*/ 1049337 h 2488535"/>
                <a:gd name="connsiteX10-21" fmla="*/ 174663 w 624974"/>
                <a:gd name="connsiteY10-22" fmla="*/ 566737 h 2488535"/>
                <a:gd name="connsiteX11-23" fmla="*/ 104813 w 624974"/>
                <a:gd name="connsiteY11-24" fmla="*/ 65087 h 2488535"/>
                <a:gd name="connsiteX12-25" fmla="*/ 38 w 624974"/>
                <a:gd name="connsiteY12-26" fmla="*/ 74612 h 2488535"/>
                <a:gd name="connsiteX0-27" fmla="*/ 23714 w 648650"/>
                <a:gd name="connsiteY0-28" fmla="*/ 43040 h 2456963"/>
                <a:gd name="connsiteX1-29" fmla="*/ 134839 w 648650"/>
                <a:gd name="connsiteY1-30" fmla="*/ 649465 h 2456963"/>
                <a:gd name="connsiteX2-31" fmla="*/ 595214 w 648650"/>
                <a:gd name="connsiteY2-32" fmla="*/ 1113015 h 2456963"/>
                <a:gd name="connsiteX3-33" fmla="*/ 601564 w 648650"/>
                <a:gd name="connsiteY3-34" fmla="*/ 1303515 h 2456963"/>
                <a:gd name="connsiteX4-35" fmla="*/ 258664 w 648650"/>
                <a:gd name="connsiteY4-36" fmla="*/ 1605140 h 2456963"/>
                <a:gd name="connsiteX5-37" fmla="*/ 26889 w 648650"/>
                <a:gd name="connsiteY5-38" fmla="*/ 2379840 h 2456963"/>
                <a:gd name="connsiteX6-39" fmla="*/ 128489 w 648650"/>
                <a:gd name="connsiteY6-40" fmla="*/ 2370315 h 2456963"/>
                <a:gd name="connsiteX7-41" fmla="*/ 201514 w 648650"/>
                <a:gd name="connsiteY7-42" fmla="*/ 1859140 h 2456963"/>
                <a:gd name="connsiteX8-43" fmla="*/ 588864 w 648650"/>
                <a:gd name="connsiteY8-44" fmla="*/ 1367015 h 2456963"/>
                <a:gd name="connsiteX9-45" fmla="*/ 592039 w 648650"/>
                <a:gd name="connsiteY9-46" fmla="*/ 1017765 h 2456963"/>
                <a:gd name="connsiteX10-47" fmla="*/ 198339 w 648650"/>
                <a:gd name="connsiteY10-48" fmla="*/ 535165 h 2456963"/>
                <a:gd name="connsiteX11-49" fmla="*/ 128489 w 648650"/>
                <a:gd name="connsiteY11-50" fmla="*/ 33515 h 2456963"/>
                <a:gd name="connsiteX12-51" fmla="*/ 23714 w 648650"/>
                <a:gd name="connsiteY12-52" fmla="*/ 43040 h 2456963"/>
                <a:gd name="connsiteX0-53" fmla="*/ 25732 w 650668"/>
                <a:gd name="connsiteY0-54" fmla="*/ 53052 h 2466975"/>
                <a:gd name="connsiteX1-55" fmla="*/ 136857 w 650668"/>
                <a:gd name="connsiteY1-56" fmla="*/ 659477 h 2466975"/>
                <a:gd name="connsiteX2-57" fmla="*/ 597232 w 650668"/>
                <a:gd name="connsiteY2-58" fmla="*/ 1123027 h 2466975"/>
                <a:gd name="connsiteX3-59" fmla="*/ 603582 w 650668"/>
                <a:gd name="connsiteY3-60" fmla="*/ 1313527 h 2466975"/>
                <a:gd name="connsiteX4-61" fmla="*/ 260682 w 650668"/>
                <a:gd name="connsiteY4-62" fmla="*/ 1615152 h 2466975"/>
                <a:gd name="connsiteX5-63" fmla="*/ 28907 w 650668"/>
                <a:gd name="connsiteY5-64" fmla="*/ 2389852 h 2466975"/>
                <a:gd name="connsiteX6-65" fmla="*/ 130507 w 650668"/>
                <a:gd name="connsiteY6-66" fmla="*/ 2380327 h 2466975"/>
                <a:gd name="connsiteX7-67" fmla="*/ 203532 w 650668"/>
                <a:gd name="connsiteY7-68" fmla="*/ 1869152 h 2466975"/>
                <a:gd name="connsiteX8-69" fmla="*/ 590882 w 650668"/>
                <a:gd name="connsiteY8-70" fmla="*/ 1377027 h 2466975"/>
                <a:gd name="connsiteX9-71" fmla="*/ 594057 w 650668"/>
                <a:gd name="connsiteY9-72" fmla="*/ 1027777 h 2466975"/>
                <a:gd name="connsiteX10-73" fmla="*/ 200357 w 650668"/>
                <a:gd name="connsiteY10-74" fmla="*/ 545177 h 2466975"/>
                <a:gd name="connsiteX11-75" fmla="*/ 130507 w 650668"/>
                <a:gd name="connsiteY11-76" fmla="*/ 43527 h 2466975"/>
                <a:gd name="connsiteX12-77" fmla="*/ 25732 w 650668"/>
                <a:gd name="connsiteY12-78" fmla="*/ 53052 h 2466975"/>
                <a:gd name="connsiteX0-79" fmla="*/ 25732 w 650668"/>
                <a:gd name="connsiteY0-80" fmla="*/ 44171 h 2458094"/>
                <a:gd name="connsiteX1-81" fmla="*/ 136857 w 650668"/>
                <a:gd name="connsiteY1-82" fmla="*/ 650596 h 2458094"/>
                <a:gd name="connsiteX2-83" fmla="*/ 597232 w 650668"/>
                <a:gd name="connsiteY2-84" fmla="*/ 1114146 h 2458094"/>
                <a:gd name="connsiteX3-85" fmla="*/ 603582 w 650668"/>
                <a:gd name="connsiteY3-86" fmla="*/ 1304646 h 2458094"/>
                <a:gd name="connsiteX4-87" fmla="*/ 260682 w 650668"/>
                <a:gd name="connsiteY4-88" fmla="*/ 1606271 h 2458094"/>
                <a:gd name="connsiteX5-89" fmla="*/ 28907 w 650668"/>
                <a:gd name="connsiteY5-90" fmla="*/ 2380971 h 2458094"/>
                <a:gd name="connsiteX6-91" fmla="*/ 130507 w 650668"/>
                <a:gd name="connsiteY6-92" fmla="*/ 2371446 h 2458094"/>
                <a:gd name="connsiteX7-93" fmla="*/ 203532 w 650668"/>
                <a:gd name="connsiteY7-94" fmla="*/ 1860271 h 2458094"/>
                <a:gd name="connsiteX8-95" fmla="*/ 590882 w 650668"/>
                <a:gd name="connsiteY8-96" fmla="*/ 1368146 h 2458094"/>
                <a:gd name="connsiteX9-97" fmla="*/ 594057 w 650668"/>
                <a:gd name="connsiteY9-98" fmla="*/ 1018896 h 2458094"/>
                <a:gd name="connsiteX10-99" fmla="*/ 200357 w 650668"/>
                <a:gd name="connsiteY10-100" fmla="*/ 536296 h 2458094"/>
                <a:gd name="connsiteX11-101" fmla="*/ 130507 w 650668"/>
                <a:gd name="connsiteY11-102" fmla="*/ 34646 h 2458094"/>
                <a:gd name="connsiteX12-103" fmla="*/ 25732 w 650668"/>
                <a:gd name="connsiteY12-104" fmla="*/ 44171 h 2458094"/>
                <a:gd name="connsiteX0-105" fmla="*/ 25732 w 650668"/>
                <a:gd name="connsiteY0-106" fmla="*/ 36942 h 2450865"/>
                <a:gd name="connsiteX1-107" fmla="*/ 136857 w 650668"/>
                <a:gd name="connsiteY1-108" fmla="*/ 643367 h 2450865"/>
                <a:gd name="connsiteX2-109" fmla="*/ 597232 w 650668"/>
                <a:gd name="connsiteY2-110" fmla="*/ 1106917 h 2450865"/>
                <a:gd name="connsiteX3-111" fmla="*/ 603582 w 650668"/>
                <a:gd name="connsiteY3-112" fmla="*/ 1297417 h 2450865"/>
                <a:gd name="connsiteX4-113" fmla="*/ 260682 w 650668"/>
                <a:gd name="connsiteY4-114" fmla="*/ 1599042 h 2450865"/>
                <a:gd name="connsiteX5-115" fmla="*/ 28907 w 650668"/>
                <a:gd name="connsiteY5-116" fmla="*/ 2373742 h 2450865"/>
                <a:gd name="connsiteX6-117" fmla="*/ 130507 w 650668"/>
                <a:gd name="connsiteY6-118" fmla="*/ 2364217 h 2450865"/>
                <a:gd name="connsiteX7-119" fmla="*/ 203532 w 650668"/>
                <a:gd name="connsiteY7-120" fmla="*/ 1853042 h 2450865"/>
                <a:gd name="connsiteX8-121" fmla="*/ 590882 w 650668"/>
                <a:gd name="connsiteY8-122" fmla="*/ 1360917 h 2450865"/>
                <a:gd name="connsiteX9-123" fmla="*/ 594057 w 650668"/>
                <a:gd name="connsiteY9-124" fmla="*/ 1011667 h 2450865"/>
                <a:gd name="connsiteX10-125" fmla="*/ 200357 w 650668"/>
                <a:gd name="connsiteY10-126" fmla="*/ 529067 h 2450865"/>
                <a:gd name="connsiteX11-127" fmla="*/ 132888 w 650668"/>
                <a:gd name="connsiteY11-128" fmla="*/ 36942 h 2450865"/>
                <a:gd name="connsiteX12-129" fmla="*/ 25732 w 650668"/>
                <a:gd name="connsiteY12-130" fmla="*/ 36942 h 2450865"/>
                <a:gd name="connsiteX0-131" fmla="*/ 25732 w 650668"/>
                <a:gd name="connsiteY0-132" fmla="*/ 38 h 2413961"/>
                <a:gd name="connsiteX1-133" fmla="*/ 136857 w 650668"/>
                <a:gd name="connsiteY1-134" fmla="*/ 606463 h 2413961"/>
                <a:gd name="connsiteX2-135" fmla="*/ 597232 w 650668"/>
                <a:gd name="connsiteY2-136" fmla="*/ 1070013 h 2413961"/>
                <a:gd name="connsiteX3-137" fmla="*/ 603582 w 650668"/>
                <a:gd name="connsiteY3-138" fmla="*/ 1260513 h 2413961"/>
                <a:gd name="connsiteX4-139" fmla="*/ 260682 w 650668"/>
                <a:gd name="connsiteY4-140" fmla="*/ 1562138 h 2413961"/>
                <a:gd name="connsiteX5-141" fmla="*/ 28907 w 650668"/>
                <a:gd name="connsiteY5-142" fmla="*/ 2336838 h 2413961"/>
                <a:gd name="connsiteX6-143" fmla="*/ 130507 w 650668"/>
                <a:gd name="connsiteY6-144" fmla="*/ 2327313 h 2413961"/>
                <a:gd name="connsiteX7-145" fmla="*/ 203532 w 650668"/>
                <a:gd name="connsiteY7-146" fmla="*/ 1816138 h 2413961"/>
                <a:gd name="connsiteX8-147" fmla="*/ 590882 w 650668"/>
                <a:gd name="connsiteY8-148" fmla="*/ 1324013 h 2413961"/>
                <a:gd name="connsiteX9-149" fmla="*/ 594057 w 650668"/>
                <a:gd name="connsiteY9-150" fmla="*/ 974763 h 2413961"/>
                <a:gd name="connsiteX10-151" fmla="*/ 200357 w 650668"/>
                <a:gd name="connsiteY10-152" fmla="*/ 492163 h 2413961"/>
                <a:gd name="connsiteX11-153" fmla="*/ 132888 w 650668"/>
                <a:gd name="connsiteY11-154" fmla="*/ 38 h 2413961"/>
                <a:gd name="connsiteX12-155" fmla="*/ 25732 w 650668"/>
                <a:gd name="connsiteY12-156" fmla="*/ 38 h 2413961"/>
                <a:gd name="connsiteX0-157" fmla="*/ 39 w 624975"/>
                <a:gd name="connsiteY0-158" fmla="*/ 38 h 2413961"/>
                <a:gd name="connsiteX1-159" fmla="*/ 111164 w 624975"/>
                <a:gd name="connsiteY1-160" fmla="*/ 606463 h 2413961"/>
                <a:gd name="connsiteX2-161" fmla="*/ 571539 w 624975"/>
                <a:gd name="connsiteY2-162" fmla="*/ 1070013 h 2413961"/>
                <a:gd name="connsiteX3-163" fmla="*/ 577889 w 624975"/>
                <a:gd name="connsiteY3-164" fmla="*/ 1260513 h 2413961"/>
                <a:gd name="connsiteX4-165" fmla="*/ 234989 w 624975"/>
                <a:gd name="connsiteY4-166" fmla="*/ 1562138 h 2413961"/>
                <a:gd name="connsiteX5-167" fmla="*/ 3214 w 624975"/>
                <a:gd name="connsiteY5-168" fmla="*/ 2336838 h 2413961"/>
                <a:gd name="connsiteX6-169" fmla="*/ 104814 w 624975"/>
                <a:gd name="connsiteY6-170" fmla="*/ 2327313 h 2413961"/>
                <a:gd name="connsiteX7-171" fmla="*/ 177839 w 624975"/>
                <a:gd name="connsiteY7-172" fmla="*/ 1816138 h 2413961"/>
                <a:gd name="connsiteX8-173" fmla="*/ 565189 w 624975"/>
                <a:gd name="connsiteY8-174" fmla="*/ 1324013 h 2413961"/>
                <a:gd name="connsiteX9-175" fmla="*/ 568364 w 624975"/>
                <a:gd name="connsiteY9-176" fmla="*/ 974763 h 2413961"/>
                <a:gd name="connsiteX10-177" fmla="*/ 174664 w 624975"/>
                <a:gd name="connsiteY10-178" fmla="*/ 492163 h 2413961"/>
                <a:gd name="connsiteX11-179" fmla="*/ 107195 w 624975"/>
                <a:gd name="connsiteY11-180" fmla="*/ 38 h 2413961"/>
                <a:gd name="connsiteX12-181" fmla="*/ 39 w 624975"/>
                <a:gd name="connsiteY12-182" fmla="*/ 38 h 2413961"/>
                <a:gd name="connsiteX0-183" fmla="*/ 6356 w 631292"/>
                <a:gd name="connsiteY0-184" fmla="*/ 38 h 2413961"/>
                <a:gd name="connsiteX1-185" fmla="*/ 117481 w 631292"/>
                <a:gd name="connsiteY1-186" fmla="*/ 606463 h 2413961"/>
                <a:gd name="connsiteX2-187" fmla="*/ 577856 w 631292"/>
                <a:gd name="connsiteY2-188" fmla="*/ 1070013 h 2413961"/>
                <a:gd name="connsiteX3-189" fmla="*/ 584206 w 631292"/>
                <a:gd name="connsiteY3-190" fmla="*/ 1260513 h 2413961"/>
                <a:gd name="connsiteX4-191" fmla="*/ 241306 w 631292"/>
                <a:gd name="connsiteY4-192" fmla="*/ 1562138 h 2413961"/>
                <a:gd name="connsiteX5-193" fmla="*/ 9531 w 631292"/>
                <a:gd name="connsiteY5-194" fmla="*/ 2336838 h 2413961"/>
                <a:gd name="connsiteX6-195" fmla="*/ 111131 w 631292"/>
                <a:gd name="connsiteY6-196" fmla="*/ 2327313 h 2413961"/>
                <a:gd name="connsiteX7-197" fmla="*/ 184156 w 631292"/>
                <a:gd name="connsiteY7-198" fmla="*/ 1816138 h 2413961"/>
                <a:gd name="connsiteX8-199" fmla="*/ 571506 w 631292"/>
                <a:gd name="connsiteY8-200" fmla="*/ 1324013 h 2413961"/>
                <a:gd name="connsiteX9-201" fmla="*/ 574681 w 631292"/>
                <a:gd name="connsiteY9-202" fmla="*/ 974763 h 2413961"/>
                <a:gd name="connsiteX10-203" fmla="*/ 180981 w 631292"/>
                <a:gd name="connsiteY10-204" fmla="*/ 492163 h 2413961"/>
                <a:gd name="connsiteX11-205" fmla="*/ 113512 w 631292"/>
                <a:gd name="connsiteY11-206" fmla="*/ 38 h 2413961"/>
                <a:gd name="connsiteX12-207" fmla="*/ 6356 w 631292"/>
                <a:gd name="connsiteY12-208" fmla="*/ 38 h 2413961"/>
                <a:gd name="connsiteX0-209" fmla="*/ 6356 w 656707"/>
                <a:gd name="connsiteY0-210" fmla="*/ 38 h 2413961"/>
                <a:gd name="connsiteX1-211" fmla="*/ 117481 w 656707"/>
                <a:gd name="connsiteY1-212" fmla="*/ 606463 h 2413961"/>
                <a:gd name="connsiteX2-213" fmla="*/ 577856 w 656707"/>
                <a:gd name="connsiteY2-214" fmla="*/ 1070013 h 2413961"/>
                <a:gd name="connsiteX3-215" fmla="*/ 584206 w 656707"/>
                <a:gd name="connsiteY3-216" fmla="*/ 1260513 h 2413961"/>
                <a:gd name="connsiteX4-217" fmla="*/ 241306 w 656707"/>
                <a:gd name="connsiteY4-218" fmla="*/ 1562138 h 2413961"/>
                <a:gd name="connsiteX5-219" fmla="*/ 9531 w 656707"/>
                <a:gd name="connsiteY5-220" fmla="*/ 2336838 h 2413961"/>
                <a:gd name="connsiteX6-221" fmla="*/ 111131 w 656707"/>
                <a:gd name="connsiteY6-222" fmla="*/ 2327313 h 2413961"/>
                <a:gd name="connsiteX7-223" fmla="*/ 184156 w 656707"/>
                <a:gd name="connsiteY7-224" fmla="*/ 1816138 h 2413961"/>
                <a:gd name="connsiteX8-225" fmla="*/ 571506 w 656707"/>
                <a:gd name="connsiteY8-226" fmla="*/ 1324013 h 2413961"/>
                <a:gd name="connsiteX9-227" fmla="*/ 574681 w 656707"/>
                <a:gd name="connsiteY9-228" fmla="*/ 974763 h 2413961"/>
                <a:gd name="connsiteX10-229" fmla="*/ 180981 w 656707"/>
                <a:gd name="connsiteY10-230" fmla="*/ 492163 h 2413961"/>
                <a:gd name="connsiteX11-231" fmla="*/ 113512 w 656707"/>
                <a:gd name="connsiteY11-232" fmla="*/ 38 h 2413961"/>
                <a:gd name="connsiteX12-233" fmla="*/ 6356 w 656707"/>
                <a:gd name="connsiteY12-234" fmla="*/ 38 h 2413961"/>
                <a:gd name="connsiteX0-235" fmla="*/ 6356 w 621937"/>
                <a:gd name="connsiteY0-236" fmla="*/ 38 h 2413961"/>
                <a:gd name="connsiteX1-237" fmla="*/ 117481 w 621937"/>
                <a:gd name="connsiteY1-238" fmla="*/ 606463 h 2413961"/>
                <a:gd name="connsiteX2-239" fmla="*/ 577856 w 621937"/>
                <a:gd name="connsiteY2-240" fmla="*/ 1070013 h 2413961"/>
                <a:gd name="connsiteX3-241" fmla="*/ 555631 w 621937"/>
                <a:gd name="connsiteY3-242" fmla="*/ 1281944 h 2413961"/>
                <a:gd name="connsiteX4-243" fmla="*/ 241306 w 621937"/>
                <a:gd name="connsiteY4-244" fmla="*/ 1562138 h 2413961"/>
                <a:gd name="connsiteX5-245" fmla="*/ 9531 w 621937"/>
                <a:gd name="connsiteY5-246" fmla="*/ 2336838 h 2413961"/>
                <a:gd name="connsiteX6-247" fmla="*/ 111131 w 621937"/>
                <a:gd name="connsiteY6-248" fmla="*/ 2327313 h 2413961"/>
                <a:gd name="connsiteX7-249" fmla="*/ 184156 w 621937"/>
                <a:gd name="connsiteY7-250" fmla="*/ 1816138 h 2413961"/>
                <a:gd name="connsiteX8-251" fmla="*/ 571506 w 621937"/>
                <a:gd name="connsiteY8-252" fmla="*/ 1324013 h 2413961"/>
                <a:gd name="connsiteX9-253" fmla="*/ 574681 w 621937"/>
                <a:gd name="connsiteY9-254" fmla="*/ 974763 h 2413961"/>
                <a:gd name="connsiteX10-255" fmla="*/ 180981 w 621937"/>
                <a:gd name="connsiteY10-256" fmla="*/ 492163 h 2413961"/>
                <a:gd name="connsiteX11-257" fmla="*/ 113512 w 621937"/>
                <a:gd name="connsiteY11-258" fmla="*/ 38 h 2413961"/>
                <a:gd name="connsiteX12-259" fmla="*/ 6356 w 621937"/>
                <a:gd name="connsiteY12-260" fmla="*/ 38 h 2413961"/>
                <a:gd name="connsiteX0-261" fmla="*/ 6324 w 621905"/>
                <a:gd name="connsiteY0-262" fmla="*/ 38 h 2413961"/>
                <a:gd name="connsiteX1-263" fmla="*/ 117449 w 621905"/>
                <a:gd name="connsiteY1-264" fmla="*/ 606463 h 2413961"/>
                <a:gd name="connsiteX2-265" fmla="*/ 575442 w 621905"/>
                <a:gd name="connsiteY2-266" fmla="*/ 1074775 h 2413961"/>
                <a:gd name="connsiteX3-267" fmla="*/ 555599 w 621905"/>
                <a:gd name="connsiteY3-268" fmla="*/ 1281944 h 2413961"/>
                <a:gd name="connsiteX4-269" fmla="*/ 241274 w 621905"/>
                <a:gd name="connsiteY4-270" fmla="*/ 1562138 h 2413961"/>
                <a:gd name="connsiteX5-271" fmla="*/ 9499 w 621905"/>
                <a:gd name="connsiteY5-272" fmla="*/ 2336838 h 2413961"/>
                <a:gd name="connsiteX6-273" fmla="*/ 111099 w 621905"/>
                <a:gd name="connsiteY6-274" fmla="*/ 2327313 h 2413961"/>
                <a:gd name="connsiteX7-275" fmla="*/ 184124 w 621905"/>
                <a:gd name="connsiteY7-276" fmla="*/ 1816138 h 2413961"/>
                <a:gd name="connsiteX8-277" fmla="*/ 571474 w 621905"/>
                <a:gd name="connsiteY8-278" fmla="*/ 1324013 h 2413961"/>
                <a:gd name="connsiteX9-279" fmla="*/ 574649 w 621905"/>
                <a:gd name="connsiteY9-280" fmla="*/ 974763 h 2413961"/>
                <a:gd name="connsiteX10-281" fmla="*/ 180949 w 621905"/>
                <a:gd name="connsiteY10-282" fmla="*/ 492163 h 2413961"/>
                <a:gd name="connsiteX11-283" fmla="*/ 113480 w 621905"/>
                <a:gd name="connsiteY11-284" fmla="*/ 38 h 2413961"/>
                <a:gd name="connsiteX12-285" fmla="*/ 6324 w 621905"/>
                <a:gd name="connsiteY12-286" fmla="*/ 38 h 2413961"/>
                <a:gd name="connsiteX0-287" fmla="*/ 6324 w 643161"/>
                <a:gd name="connsiteY0-288" fmla="*/ 38 h 2413961"/>
                <a:gd name="connsiteX1-289" fmla="*/ 117449 w 643161"/>
                <a:gd name="connsiteY1-290" fmla="*/ 606463 h 2413961"/>
                <a:gd name="connsiteX2-291" fmla="*/ 575442 w 643161"/>
                <a:gd name="connsiteY2-292" fmla="*/ 1074775 h 2413961"/>
                <a:gd name="connsiteX3-293" fmla="*/ 555599 w 643161"/>
                <a:gd name="connsiteY3-294" fmla="*/ 1281944 h 2413961"/>
                <a:gd name="connsiteX4-295" fmla="*/ 241274 w 643161"/>
                <a:gd name="connsiteY4-296" fmla="*/ 1562138 h 2413961"/>
                <a:gd name="connsiteX5-297" fmla="*/ 9499 w 643161"/>
                <a:gd name="connsiteY5-298" fmla="*/ 2336838 h 2413961"/>
                <a:gd name="connsiteX6-299" fmla="*/ 111099 w 643161"/>
                <a:gd name="connsiteY6-300" fmla="*/ 2327313 h 2413961"/>
                <a:gd name="connsiteX7-301" fmla="*/ 184124 w 643161"/>
                <a:gd name="connsiteY7-302" fmla="*/ 1816138 h 2413961"/>
                <a:gd name="connsiteX8-303" fmla="*/ 571474 w 643161"/>
                <a:gd name="connsiteY8-304" fmla="*/ 1324013 h 2413961"/>
                <a:gd name="connsiteX9-305" fmla="*/ 574649 w 643161"/>
                <a:gd name="connsiteY9-306" fmla="*/ 974763 h 2413961"/>
                <a:gd name="connsiteX10-307" fmla="*/ 180949 w 643161"/>
                <a:gd name="connsiteY10-308" fmla="*/ 492163 h 2413961"/>
                <a:gd name="connsiteX11-309" fmla="*/ 113480 w 643161"/>
                <a:gd name="connsiteY11-310" fmla="*/ 38 h 2413961"/>
                <a:gd name="connsiteX12-311" fmla="*/ 6324 w 643161"/>
                <a:gd name="connsiteY12-312" fmla="*/ 38 h 2413961"/>
                <a:gd name="connsiteX0-313" fmla="*/ 6324 w 643161"/>
                <a:gd name="connsiteY0-314" fmla="*/ 38 h 2413961"/>
                <a:gd name="connsiteX1-315" fmla="*/ 117449 w 643161"/>
                <a:gd name="connsiteY1-316" fmla="*/ 606463 h 2413961"/>
                <a:gd name="connsiteX2-317" fmla="*/ 575442 w 643161"/>
                <a:gd name="connsiteY2-318" fmla="*/ 1074775 h 2413961"/>
                <a:gd name="connsiteX3-319" fmla="*/ 555599 w 643161"/>
                <a:gd name="connsiteY3-320" fmla="*/ 1281944 h 2413961"/>
                <a:gd name="connsiteX4-321" fmla="*/ 241274 w 643161"/>
                <a:gd name="connsiteY4-322" fmla="*/ 1562138 h 2413961"/>
                <a:gd name="connsiteX5-323" fmla="*/ 9499 w 643161"/>
                <a:gd name="connsiteY5-324" fmla="*/ 2336838 h 2413961"/>
                <a:gd name="connsiteX6-325" fmla="*/ 111099 w 643161"/>
                <a:gd name="connsiteY6-326" fmla="*/ 2327313 h 2413961"/>
                <a:gd name="connsiteX7-327" fmla="*/ 184124 w 643161"/>
                <a:gd name="connsiteY7-328" fmla="*/ 1816138 h 2413961"/>
                <a:gd name="connsiteX8-329" fmla="*/ 571474 w 643161"/>
                <a:gd name="connsiteY8-330" fmla="*/ 1324013 h 2413961"/>
                <a:gd name="connsiteX9-331" fmla="*/ 574649 w 643161"/>
                <a:gd name="connsiteY9-332" fmla="*/ 974763 h 2413961"/>
                <a:gd name="connsiteX10-333" fmla="*/ 180949 w 643161"/>
                <a:gd name="connsiteY10-334" fmla="*/ 492163 h 2413961"/>
                <a:gd name="connsiteX11-335" fmla="*/ 113480 w 643161"/>
                <a:gd name="connsiteY11-336" fmla="*/ 38 h 2413961"/>
                <a:gd name="connsiteX12-337" fmla="*/ 6324 w 643161"/>
                <a:gd name="connsiteY12-338" fmla="*/ 38 h 2413961"/>
                <a:gd name="connsiteX0-339" fmla="*/ 6324 w 773882"/>
                <a:gd name="connsiteY0-340" fmla="*/ 38 h 2413961"/>
                <a:gd name="connsiteX1-341" fmla="*/ 117449 w 773882"/>
                <a:gd name="connsiteY1-342" fmla="*/ 606463 h 2413961"/>
                <a:gd name="connsiteX2-343" fmla="*/ 575442 w 773882"/>
                <a:gd name="connsiteY2-344" fmla="*/ 1074775 h 2413961"/>
                <a:gd name="connsiteX3-345" fmla="*/ 555599 w 773882"/>
                <a:gd name="connsiteY3-346" fmla="*/ 1281944 h 2413961"/>
                <a:gd name="connsiteX4-347" fmla="*/ 241274 w 773882"/>
                <a:gd name="connsiteY4-348" fmla="*/ 1562138 h 2413961"/>
                <a:gd name="connsiteX5-349" fmla="*/ 9499 w 773882"/>
                <a:gd name="connsiteY5-350" fmla="*/ 2336838 h 2413961"/>
                <a:gd name="connsiteX6-351" fmla="*/ 111099 w 773882"/>
                <a:gd name="connsiteY6-352" fmla="*/ 2327313 h 2413961"/>
                <a:gd name="connsiteX7-353" fmla="*/ 184124 w 773882"/>
                <a:gd name="connsiteY7-354" fmla="*/ 1816138 h 2413961"/>
                <a:gd name="connsiteX8-355" fmla="*/ 571474 w 773882"/>
                <a:gd name="connsiteY8-356" fmla="*/ 1324013 h 2413961"/>
                <a:gd name="connsiteX9-357" fmla="*/ 773880 w 773882"/>
                <a:gd name="connsiteY9-358" fmla="*/ 1142243 h 2413961"/>
                <a:gd name="connsiteX10-359" fmla="*/ 574649 w 773882"/>
                <a:gd name="connsiteY10-360" fmla="*/ 974763 h 2413961"/>
                <a:gd name="connsiteX11-361" fmla="*/ 180949 w 773882"/>
                <a:gd name="connsiteY11-362" fmla="*/ 492163 h 2413961"/>
                <a:gd name="connsiteX12-363" fmla="*/ 113480 w 773882"/>
                <a:gd name="connsiteY12-364" fmla="*/ 38 h 2413961"/>
                <a:gd name="connsiteX13" fmla="*/ 6324 w 773882"/>
                <a:gd name="connsiteY13" fmla="*/ 38 h 2413961"/>
                <a:gd name="connsiteX0-365" fmla="*/ 6324 w 773882"/>
                <a:gd name="connsiteY0-366" fmla="*/ 38 h 2413961"/>
                <a:gd name="connsiteX1-367" fmla="*/ 117449 w 773882"/>
                <a:gd name="connsiteY1-368" fmla="*/ 606463 h 2413961"/>
                <a:gd name="connsiteX2-369" fmla="*/ 575442 w 773882"/>
                <a:gd name="connsiteY2-370" fmla="*/ 1074775 h 2413961"/>
                <a:gd name="connsiteX3-371" fmla="*/ 543693 w 773882"/>
                <a:gd name="connsiteY3-372" fmla="*/ 1289087 h 2413961"/>
                <a:gd name="connsiteX4-373" fmla="*/ 241274 w 773882"/>
                <a:gd name="connsiteY4-374" fmla="*/ 1562138 h 2413961"/>
                <a:gd name="connsiteX5-375" fmla="*/ 9499 w 773882"/>
                <a:gd name="connsiteY5-376" fmla="*/ 2336838 h 2413961"/>
                <a:gd name="connsiteX6-377" fmla="*/ 111099 w 773882"/>
                <a:gd name="connsiteY6-378" fmla="*/ 2327313 h 2413961"/>
                <a:gd name="connsiteX7-379" fmla="*/ 184124 w 773882"/>
                <a:gd name="connsiteY7-380" fmla="*/ 1816138 h 2413961"/>
                <a:gd name="connsiteX8-381" fmla="*/ 571474 w 773882"/>
                <a:gd name="connsiteY8-382" fmla="*/ 1324013 h 2413961"/>
                <a:gd name="connsiteX9-383" fmla="*/ 773880 w 773882"/>
                <a:gd name="connsiteY9-384" fmla="*/ 1142243 h 2413961"/>
                <a:gd name="connsiteX10-385" fmla="*/ 574649 w 773882"/>
                <a:gd name="connsiteY10-386" fmla="*/ 974763 h 2413961"/>
                <a:gd name="connsiteX11-387" fmla="*/ 180949 w 773882"/>
                <a:gd name="connsiteY11-388" fmla="*/ 492163 h 2413961"/>
                <a:gd name="connsiteX12-389" fmla="*/ 113480 w 773882"/>
                <a:gd name="connsiteY12-390" fmla="*/ 38 h 2413961"/>
                <a:gd name="connsiteX13-391" fmla="*/ 6324 w 773882"/>
                <a:gd name="connsiteY13-392" fmla="*/ 38 h 2413961"/>
                <a:gd name="connsiteX0-393" fmla="*/ 6324 w 773882"/>
                <a:gd name="connsiteY0-394" fmla="*/ 38 h 2413961"/>
                <a:gd name="connsiteX1-395" fmla="*/ 117449 w 773882"/>
                <a:gd name="connsiteY1-396" fmla="*/ 606463 h 2413961"/>
                <a:gd name="connsiteX2-397" fmla="*/ 575442 w 773882"/>
                <a:gd name="connsiteY2-398" fmla="*/ 1074775 h 2413961"/>
                <a:gd name="connsiteX3-399" fmla="*/ 543693 w 773882"/>
                <a:gd name="connsiteY3-400" fmla="*/ 1289087 h 2413961"/>
                <a:gd name="connsiteX4-401" fmla="*/ 241274 w 773882"/>
                <a:gd name="connsiteY4-402" fmla="*/ 1562138 h 2413961"/>
                <a:gd name="connsiteX5-403" fmla="*/ 9499 w 773882"/>
                <a:gd name="connsiteY5-404" fmla="*/ 2336838 h 2413961"/>
                <a:gd name="connsiteX6-405" fmla="*/ 111099 w 773882"/>
                <a:gd name="connsiteY6-406" fmla="*/ 2327313 h 2413961"/>
                <a:gd name="connsiteX7-407" fmla="*/ 184124 w 773882"/>
                <a:gd name="connsiteY7-408" fmla="*/ 1816138 h 2413961"/>
                <a:gd name="connsiteX8-409" fmla="*/ 571474 w 773882"/>
                <a:gd name="connsiteY8-410" fmla="*/ 1324013 h 2413961"/>
                <a:gd name="connsiteX9-411" fmla="*/ 773880 w 773882"/>
                <a:gd name="connsiteY9-412" fmla="*/ 1142243 h 2413961"/>
                <a:gd name="connsiteX10-413" fmla="*/ 574649 w 773882"/>
                <a:gd name="connsiteY10-414" fmla="*/ 974763 h 2413961"/>
                <a:gd name="connsiteX11-415" fmla="*/ 180949 w 773882"/>
                <a:gd name="connsiteY11-416" fmla="*/ 492163 h 2413961"/>
                <a:gd name="connsiteX12-417" fmla="*/ 113480 w 773882"/>
                <a:gd name="connsiteY12-418" fmla="*/ 38 h 2413961"/>
                <a:gd name="connsiteX13-419" fmla="*/ 6324 w 773882"/>
                <a:gd name="connsiteY13-420" fmla="*/ 38 h 2413961"/>
                <a:gd name="connsiteX0-421" fmla="*/ 6324 w 773882"/>
                <a:gd name="connsiteY0-422" fmla="*/ 38 h 2413961"/>
                <a:gd name="connsiteX1-423" fmla="*/ 117449 w 773882"/>
                <a:gd name="connsiteY1-424" fmla="*/ 606463 h 2413961"/>
                <a:gd name="connsiteX2-425" fmla="*/ 575442 w 773882"/>
                <a:gd name="connsiteY2-426" fmla="*/ 1074775 h 2413961"/>
                <a:gd name="connsiteX3-427" fmla="*/ 543693 w 773882"/>
                <a:gd name="connsiteY3-428" fmla="*/ 1289087 h 2413961"/>
                <a:gd name="connsiteX4-429" fmla="*/ 241274 w 773882"/>
                <a:gd name="connsiteY4-430" fmla="*/ 1562138 h 2413961"/>
                <a:gd name="connsiteX5-431" fmla="*/ 9499 w 773882"/>
                <a:gd name="connsiteY5-432" fmla="*/ 2336838 h 2413961"/>
                <a:gd name="connsiteX6-433" fmla="*/ 111099 w 773882"/>
                <a:gd name="connsiteY6-434" fmla="*/ 2327313 h 2413961"/>
                <a:gd name="connsiteX7-435" fmla="*/ 184124 w 773882"/>
                <a:gd name="connsiteY7-436" fmla="*/ 1816138 h 2413961"/>
                <a:gd name="connsiteX8-437" fmla="*/ 571474 w 773882"/>
                <a:gd name="connsiteY8-438" fmla="*/ 1324013 h 2413961"/>
                <a:gd name="connsiteX9-439" fmla="*/ 773880 w 773882"/>
                <a:gd name="connsiteY9-440" fmla="*/ 1142243 h 2413961"/>
                <a:gd name="connsiteX10-441" fmla="*/ 574649 w 773882"/>
                <a:gd name="connsiteY10-442" fmla="*/ 974763 h 2413961"/>
                <a:gd name="connsiteX11-443" fmla="*/ 180949 w 773882"/>
                <a:gd name="connsiteY11-444" fmla="*/ 492163 h 2413961"/>
                <a:gd name="connsiteX12-445" fmla="*/ 113480 w 773882"/>
                <a:gd name="connsiteY12-446" fmla="*/ 38 h 2413961"/>
                <a:gd name="connsiteX13-447" fmla="*/ 6324 w 773882"/>
                <a:gd name="connsiteY13-448" fmla="*/ 38 h 2413961"/>
                <a:gd name="connsiteX0-449" fmla="*/ 6324 w 773882"/>
                <a:gd name="connsiteY0-450" fmla="*/ 38 h 2413961"/>
                <a:gd name="connsiteX1-451" fmla="*/ 117449 w 773882"/>
                <a:gd name="connsiteY1-452" fmla="*/ 606463 h 2413961"/>
                <a:gd name="connsiteX2-453" fmla="*/ 575442 w 773882"/>
                <a:gd name="connsiteY2-454" fmla="*/ 1074775 h 2413961"/>
                <a:gd name="connsiteX3-455" fmla="*/ 624655 w 773882"/>
                <a:gd name="connsiteY3-456" fmla="*/ 1246224 h 2413961"/>
                <a:gd name="connsiteX4-457" fmla="*/ 241274 w 773882"/>
                <a:gd name="connsiteY4-458" fmla="*/ 1562138 h 2413961"/>
                <a:gd name="connsiteX5-459" fmla="*/ 9499 w 773882"/>
                <a:gd name="connsiteY5-460" fmla="*/ 2336838 h 2413961"/>
                <a:gd name="connsiteX6-461" fmla="*/ 111099 w 773882"/>
                <a:gd name="connsiteY6-462" fmla="*/ 2327313 h 2413961"/>
                <a:gd name="connsiteX7-463" fmla="*/ 184124 w 773882"/>
                <a:gd name="connsiteY7-464" fmla="*/ 1816138 h 2413961"/>
                <a:gd name="connsiteX8-465" fmla="*/ 571474 w 773882"/>
                <a:gd name="connsiteY8-466" fmla="*/ 1324013 h 2413961"/>
                <a:gd name="connsiteX9-467" fmla="*/ 773880 w 773882"/>
                <a:gd name="connsiteY9-468" fmla="*/ 1142243 h 2413961"/>
                <a:gd name="connsiteX10-469" fmla="*/ 574649 w 773882"/>
                <a:gd name="connsiteY10-470" fmla="*/ 974763 h 2413961"/>
                <a:gd name="connsiteX11-471" fmla="*/ 180949 w 773882"/>
                <a:gd name="connsiteY11-472" fmla="*/ 492163 h 2413961"/>
                <a:gd name="connsiteX12-473" fmla="*/ 113480 w 773882"/>
                <a:gd name="connsiteY12-474" fmla="*/ 38 h 2413961"/>
                <a:gd name="connsiteX13-475" fmla="*/ 6324 w 773882"/>
                <a:gd name="connsiteY13-476" fmla="*/ 38 h 2413961"/>
                <a:gd name="connsiteX0-477" fmla="*/ 6324 w 773882"/>
                <a:gd name="connsiteY0-478" fmla="*/ 38 h 2413961"/>
                <a:gd name="connsiteX1-479" fmla="*/ 117449 w 773882"/>
                <a:gd name="connsiteY1-480" fmla="*/ 606463 h 2413961"/>
                <a:gd name="connsiteX2-481" fmla="*/ 575442 w 773882"/>
                <a:gd name="connsiteY2-482" fmla="*/ 1074775 h 2413961"/>
                <a:gd name="connsiteX3-483" fmla="*/ 579411 w 773882"/>
                <a:gd name="connsiteY3-484" fmla="*/ 1260512 h 2413961"/>
                <a:gd name="connsiteX4-485" fmla="*/ 241274 w 773882"/>
                <a:gd name="connsiteY4-486" fmla="*/ 1562138 h 2413961"/>
                <a:gd name="connsiteX5-487" fmla="*/ 9499 w 773882"/>
                <a:gd name="connsiteY5-488" fmla="*/ 2336838 h 2413961"/>
                <a:gd name="connsiteX6-489" fmla="*/ 111099 w 773882"/>
                <a:gd name="connsiteY6-490" fmla="*/ 2327313 h 2413961"/>
                <a:gd name="connsiteX7-491" fmla="*/ 184124 w 773882"/>
                <a:gd name="connsiteY7-492" fmla="*/ 1816138 h 2413961"/>
                <a:gd name="connsiteX8-493" fmla="*/ 571474 w 773882"/>
                <a:gd name="connsiteY8-494" fmla="*/ 1324013 h 2413961"/>
                <a:gd name="connsiteX9-495" fmla="*/ 773880 w 773882"/>
                <a:gd name="connsiteY9-496" fmla="*/ 1142243 h 2413961"/>
                <a:gd name="connsiteX10-497" fmla="*/ 574649 w 773882"/>
                <a:gd name="connsiteY10-498" fmla="*/ 974763 h 2413961"/>
                <a:gd name="connsiteX11-499" fmla="*/ 180949 w 773882"/>
                <a:gd name="connsiteY11-500" fmla="*/ 492163 h 2413961"/>
                <a:gd name="connsiteX12-501" fmla="*/ 113480 w 773882"/>
                <a:gd name="connsiteY12-502" fmla="*/ 38 h 2413961"/>
                <a:gd name="connsiteX13-503" fmla="*/ 6324 w 773882"/>
                <a:gd name="connsiteY13-504" fmla="*/ 38 h 2413961"/>
                <a:gd name="connsiteX0-505" fmla="*/ 6324 w 773882"/>
                <a:gd name="connsiteY0-506" fmla="*/ 38 h 2413961"/>
                <a:gd name="connsiteX1-507" fmla="*/ 117449 w 773882"/>
                <a:gd name="connsiteY1-508" fmla="*/ 606463 h 2413961"/>
                <a:gd name="connsiteX2-509" fmla="*/ 575442 w 773882"/>
                <a:gd name="connsiteY2-510" fmla="*/ 1074775 h 2413961"/>
                <a:gd name="connsiteX3-511" fmla="*/ 579411 w 773882"/>
                <a:gd name="connsiteY3-512" fmla="*/ 1260512 h 2413961"/>
                <a:gd name="connsiteX4-513" fmla="*/ 241274 w 773882"/>
                <a:gd name="connsiteY4-514" fmla="*/ 1562138 h 2413961"/>
                <a:gd name="connsiteX5-515" fmla="*/ 9499 w 773882"/>
                <a:gd name="connsiteY5-516" fmla="*/ 2336838 h 2413961"/>
                <a:gd name="connsiteX6-517" fmla="*/ 111099 w 773882"/>
                <a:gd name="connsiteY6-518" fmla="*/ 2327313 h 2413961"/>
                <a:gd name="connsiteX7-519" fmla="*/ 184124 w 773882"/>
                <a:gd name="connsiteY7-520" fmla="*/ 1816138 h 2413961"/>
                <a:gd name="connsiteX8-521" fmla="*/ 571474 w 773882"/>
                <a:gd name="connsiteY8-522" fmla="*/ 1324013 h 2413961"/>
                <a:gd name="connsiteX9-523" fmla="*/ 773880 w 773882"/>
                <a:gd name="connsiteY9-524" fmla="*/ 1142243 h 2413961"/>
                <a:gd name="connsiteX10-525" fmla="*/ 574649 w 773882"/>
                <a:gd name="connsiteY10-526" fmla="*/ 974763 h 2413961"/>
                <a:gd name="connsiteX11-527" fmla="*/ 180949 w 773882"/>
                <a:gd name="connsiteY11-528" fmla="*/ 492163 h 2413961"/>
                <a:gd name="connsiteX12-529" fmla="*/ 113480 w 773882"/>
                <a:gd name="connsiteY12-530" fmla="*/ 38 h 2413961"/>
                <a:gd name="connsiteX13-531" fmla="*/ 6324 w 773882"/>
                <a:gd name="connsiteY13-532" fmla="*/ 38 h 2413961"/>
                <a:gd name="connsiteX0-533" fmla="*/ 6324 w 773882"/>
                <a:gd name="connsiteY0-534" fmla="*/ 38 h 2561614"/>
                <a:gd name="connsiteX1-535" fmla="*/ 117449 w 773882"/>
                <a:gd name="connsiteY1-536" fmla="*/ 606463 h 2561614"/>
                <a:gd name="connsiteX2-537" fmla="*/ 575442 w 773882"/>
                <a:gd name="connsiteY2-538" fmla="*/ 1074775 h 2561614"/>
                <a:gd name="connsiteX3-539" fmla="*/ 579411 w 773882"/>
                <a:gd name="connsiteY3-540" fmla="*/ 1260512 h 2561614"/>
                <a:gd name="connsiteX4-541" fmla="*/ 241274 w 773882"/>
                <a:gd name="connsiteY4-542" fmla="*/ 1562138 h 2561614"/>
                <a:gd name="connsiteX5-543" fmla="*/ 9499 w 773882"/>
                <a:gd name="connsiteY5-544" fmla="*/ 2336838 h 2561614"/>
                <a:gd name="connsiteX6-545" fmla="*/ 111099 w 773882"/>
                <a:gd name="connsiteY6-546" fmla="*/ 2327313 h 2561614"/>
                <a:gd name="connsiteX7-547" fmla="*/ 184124 w 773882"/>
                <a:gd name="connsiteY7-548" fmla="*/ 1816138 h 2561614"/>
                <a:gd name="connsiteX8-549" fmla="*/ 571474 w 773882"/>
                <a:gd name="connsiteY8-550" fmla="*/ 1324013 h 2561614"/>
                <a:gd name="connsiteX9-551" fmla="*/ 773880 w 773882"/>
                <a:gd name="connsiteY9-552" fmla="*/ 1142243 h 2561614"/>
                <a:gd name="connsiteX10-553" fmla="*/ 574649 w 773882"/>
                <a:gd name="connsiteY10-554" fmla="*/ 974763 h 2561614"/>
                <a:gd name="connsiteX11-555" fmla="*/ 180949 w 773882"/>
                <a:gd name="connsiteY11-556" fmla="*/ 492163 h 2561614"/>
                <a:gd name="connsiteX12-557" fmla="*/ 113480 w 773882"/>
                <a:gd name="connsiteY12-558" fmla="*/ 38 h 2561614"/>
                <a:gd name="connsiteX13-559" fmla="*/ 6324 w 773882"/>
                <a:gd name="connsiteY13-560" fmla="*/ 38 h 2561614"/>
                <a:gd name="connsiteX0-561" fmla="*/ 6324 w 773882"/>
                <a:gd name="connsiteY0-562" fmla="*/ 38 h 2409510"/>
                <a:gd name="connsiteX1-563" fmla="*/ 117449 w 773882"/>
                <a:gd name="connsiteY1-564" fmla="*/ 606463 h 2409510"/>
                <a:gd name="connsiteX2-565" fmla="*/ 575442 w 773882"/>
                <a:gd name="connsiteY2-566" fmla="*/ 1074775 h 2409510"/>
                <a:gd name="connsiteX3-567" fmla="*/ 579411 w 773882"/>
                <a:gd name="connsiteY3-568" fmla="*/ 1260512 h 2409510"/>
                <a:gd name="connsiteX4-569" fmla="*/ 184124 w 773882"/>
                <a:gd name="connsiteY4-570" fmla="*/ 1626432 h 2409510"/>
                <a:gd name="connsiteX5-571" fmla="*/ 9499 w 773882"/>
                <a:gd name="connsiteY5-572" fmla="*/ 2336838 h 2409510"/>
                <a:gd name="connsiteX6-573" fmla="*/ 111099 w 773882"/>
                <a:gd name="connsiteY6-574" fmla="*/ 2327313 h 2409510"/>
                <a:gd name="connsiteX7-575" fmla="*/ 184124 w 773882"/>
                <a:gd name="connsiteY7-576" fmla="*/ 1816138 h 2409510"/>
                <a:gd name="connsiteX8-577" fmla="*/ 571474 w 773882"/>
                <a:gd name="connsiteY8-578" fmla="*/ 1324013 h 2409510"/>
                <a:gd name="connsiteX9-579" fmla="*/ 773880 w 773882"/>
                <a:gd name="connsiteY9-580" fmla="*/ 1142243 h 2409510"/>
                <a:gd name="connsiteX10-581" fmla="*/ 574649 w 773882"/>
                <a:gd name="connsiteY10-582" fmla="*/ 974763 h 2409510"/>
                <a:gd name="connsiteX11-583" fmla="*/ 180949 w 773882"/>
                <a:gd name="connsiteY11-584" fmla="*/ 492163 h 2409510"/>
                <a:gd name="connsiteX12-585" fmla="*/ 113480 w 773882"/>
                <a:gd name="connsiteY12-586" fmla="*/ 38 h 2409510"/>
                <a:gd name="connsiteX13-587" fmla="*/ 6324 w 773882"/>
                <a:gd name="connsiteY13-588" fmla="*/ 38 h 2409510"/>
                <a:gd name="connsiteX0-589" fmla="*/ 6324 w 773882"/>
                <a:gd name="connsiteY0-590" fmla="*/ 38 h 2409510"/>
                <a:gd name="connsiteX1-591" fmla="*/ 117449 w 773882"/>
                <a:gd name="connsiteY1-592" fmla="*/ 606463 h 2409510"/>
                <a:gd name="connsiteX2-593" fmla="*/ 575442 w 773882"/>
                <a:gd name="connsiteY2-594" fmla="*/ 1074775 h 2409510"/>
                <a:gd name="connsiteX3-595" fmla="*/ 579411 w 773882"/>
                <a:gd name="connsiteY3-596" fmla="*/ 1260512 h 2409510"/>
                <a:gd name="connsiteX4-597" fmla="*/ 184124 w 773882"/>
                <a:gd name="connsiteY4-598" fmla="*/ 1626432 h 2409510"/>
                <a:gd name="connsiteX5-599" fmla="*/ 9499 w 773882"/>
                <a:gd name="connsiteY5-600" fmla="*/ 2336838 h 2409510"/>
                <a:gd name="connsiteX6-601" fmla="*/ 111099 w 773882"/>
                <a:gd name="connsiteY6-602" fmla="*/ 2327313 h 2409510"/>
                <a:gd name="connsiteX7-603" fmla="*/ 184124 w 773882"/>
                <a:gd name="connsiteY7-604" fmla="*/ 1816138 h 2409510"/>
                <a:gd name="connsiteX8-605" fmla="*/ 571474 w 773882"/>
                <a:gd name="connsiteY8-606" fmla="*/ 1324013 h 2409510"/>
                <a:gd name="connsiteX9-607" fmla="*/ 773880 w 773882"/>
                <a:gd name="connsiteY9-608" fmla="*/ 1142243 h 2409510"/>
                <a:gd name="connsiteX10-609" fmla="*/ 574649 w 773882"/>
                <a:gd name="connsiteY10-610" fmla="*/ 974763 h 2409510"/>
                <a:gd name="connsiteX11-611" fmla="*/ 180949 w 773882"/>
                <a:gd name="connsiteY11-612" fmla="*/ 492163 h 2409510"/>
                <a:gd name="connsiteX12-613" fmla="*/ 113480 w 773882"/>
                <a:gd name="connsiteY12-614" fmla="*/ 38 h 2409510"/>
                <a:gd name="connsiteX13-615" fmla="*/ 6324 w 773882"/>
                <a:gd name="connsiteY13-616" fmla="*/ 38 h 2409510"/>
                <a:gd name="connsiteX0-617" fmla="*/ 6324 w 773882"/>
                <a:gd name="connsiteY0-618" fmla="*/ 38 h 2407548"/>
                <a:gd name="connsiteX1-619" fmla="*/ 117449 w 773882"/>
                <a:gd name="connsiteY1-620" fmla="*/ 606463 h 2407548"/>
                <a:gd name="connsiteX2-621" fmla="*/ 575442 w 773882"/>
                <a:gd name="connsiteY2-622" fmla="*/ 1074775 h 2407548"/>
                <a:gd name="connsiteX3-623" fmla="*/ 579411 w 773882"/>
                <a:gd name="connsiteY3-624" fmla="*/ 1260512 h 2407548"/>
                <a:gd name="connsiteX4-625" fmla="*/ 184124 w 773882"/>
                <a:gd name="connsiteY4-626" fmla="*/ 1626432 h 2407548"/>
                <a:gd name="connsiteX5-627" fmla="*/ 9499 w 773882"/>
                <a:gd name="connsiteY5-628" fmla="*/ 2336838 h 2407548"/>
                <a:gd name="connsiteX6-629" fmla="*/ 111099 w 773882"/>
                <a:gd name="connsiteY6-630" fmla="*/ 2327313 h 2407548"/>
                <a:gd name="connsiteX7-631" fmla="*/ 184124 w 773882"/>
                <a:gd name="connsiteY7-632" fmla="*/ 1816138 h 2407548"/>
                <a:gd name="connsiteX8-633" fmla="*/ 571474 w 773882"/>
                <a:gd name="connsiteY8-634" fmla="*/ 1324013 h 2407548"/>
                <a:gd name="connsiteX9-635" fmla="*/ 773880 w 773882"/>
                <a:gd name="connsiteY9-636" fmla="*/ 1142243 h 2407548"/>
                <a:gd name="connsiteX10-637" fmla="*/ 574649 w 773882"/>
                <a:gd name="connsiteY10-638" fmla="*/ 974763 h 2407548"/>
                <a:gd name="connsiteX11-639" fmla="*/ 180949 w 773882"/>
                <a:gd name="connsiteY11-640" fmla="*/ 492163 h 2407548"/>
                <a:gd name="connsiteX12-641" fmla="*/ 113480 w 773882"/>
                <a:gd name="connsiteY12-642" fmla="*/ 38 h 2407548"/>
                <a:gd name="connsiteX13-643" fmla="*/ 6324 w 773882"/>
                <a:gd name="connsiteY13-644" fmla="*/ 38 h 2407548"/>
                <a:gd name="connsiteX0-645" fmla="*/ 6324 w 773882"/>
                <a:gd name="connsiteY0-646" fmla="*/ 38 h 2367963"/>
                <a:gd name="connsiteX1-647" fmla="*/ 117449 w 773882"/>
                <a:gd name="connsiteY1-648" fmla="*/ 606463 h 2367963"/>
                <a:gd name="connsiteX2-649" fmla="*/ 575442 w 773882"/>
                <a:gd name="connsiteY2-650" fmla="*/ 1074775 h 2367963"/>
                <a:gd name="connsiteX3-651" fmla="*/ 579411 w 773882"/>
                <a:gd name="connsiteY3-652" fmla="*/ 1260512 h 2367963"/>
                <a:gd name="connsiteX4-653" fmla="*/ 184124 w 773882"/>
                <a:gd name="connsiteY4-654" fmla="*/ 1626432 h 2367963"/>
                <a:gd name="connsiteX5-655" fmla="*/ 9499 w 773882"/>
                <a:gd name="connsiteY5-656" fmla="*/ 2336838 h 2367963"/>
                <a:gd name="connsiteX6-657" fmla="*/ 111099 w 773882"/>
                <a:gd name="connsiteY6-658" fmla="*/ 2327313 h 2367963"/>
                <a:gd name="connsiteX7-659" fmla="*/ 184124 w 773882"/>
                <a:gd name="connsiteY7-660" fmla="*/ 1816138 h 2367963"/>
                <a:gd name="connsiteX8-661" fmla="*/ 571474 w 773882"/>
                <a:gd name="connsiteY8-662" fmla="*/ 1324013 h 2367963"/>
                <a:gd name="connsiteX9-663" fmla="*/ 773880 w 773882"/>
                <a:gd name="connsiteY9-664" fmla="*/ 1142243 h 2367963"/>
                <a:gd name="connsiteX10-665" fmla="*/ 574649 w 773882"/>
                <a:gd name="connsiteY10-666" fmla="*/ 974763 h 2367963"/>
                <a:gd name="connsiteX11-667" fmla="*/ 180949 w 773882"/>
                <a:gd name="connsiteY11-668" fmla="*/ 492163 h 2367963"/>
                <a:gd name="connsiteX12-669" fmla="*/ 113480 w 773882"/>
                <a:gd name="connsiteY12-670" fmla="*/ 38 h 2367963"/>
                <a:gd name="connsiteX13-671" fmla="*/ 6324 w 773882"/>
                <a:gd name="connsiteY13-672" fmla="*/ 38 h 2367963"/>
                <a:gd name="connsiteX0-673" fmla="*/ 6324 w 773882"/>
                <a:gd name="connsiteY0-674" fmla="*/ 38 h 2336838"/>
                <a:gd name="connsiteX1-675" fmla="*/ 117449 w 773882"/>
                <a:gd name="connsiteY1-676" fmla="*/ 606463 h 2336838"/>
                <a:gd name="connsiteX2-677" fmla="*/ 575442 w 773882"/>
                <a:gd name="connsiteY2-678" fmla="*/ 1074775 h 2336838"/>
                <a:gd name="connsiteX3-679" fmla="*/ 579411 w 773882"/>
                <a:gd name="connsiteY3-680" fmla="*/ 1260512 h 2336838"/>
                <a:gd name="connsiteX4-681" fmla="*/ 184124 w 773882"/>
                <a:gd name="connsiteY4-682" fmla="*/ 1626432 h 2336838"/>
                <a:gd name="connsiteX5-683" fmla="*/ 9499 w 773882"/>
                <a:gd name="connsiteY5-684" fmla="*/ 2336838 h 2336838"/>
                <a:gd name="connsiteX6-685" fmla="*/ 111099 w 773882"/>
                <a:gd name="connsiteY6-686" fmla="*/ 2327313 h 2336838"/>
                <a:gd name="connsiteX7-687" fmla="*/ 184124 w 773882"/>
                <a:gd name="connsiteY7-688" fmla="*/ 1816138 h 2336838"/>
                <a:gd name="connsiteX8-689" fmla="*/ 571474 w 773882"/>
                <a:gd name="connsiteY8-690" fmla="*/ 1324013 h 2336838"/>
                <a:gd name="connsiteX9-691" fmla="*/ 773880 w 773882"/>
                <a:gd name="connsiteY9-692" fmla="*/ 1142243 h 2336838"/>
                <a:gd name="connsiteX10-693" fmla="*/ 574649 w 773882"/>
                <a:gd name="connsiteY10-694" fmla="*/ 974763 h 2336838"/>
                <a:gd name="connsiteX11-695" fmla="*/ 180949 w 773882"/>
                <a:gd name="connsiteY11-696" fmla="*/ 492163 h 2336838"/>
                <a:gd name="connsiteX12-697" fmla="*/ 113480 w 773882"/>
                <a:gd name="connsiteY12-698" fmla="*/ 38 h 2336838"/>
                <a:gd name="connsiteX13-699" fmla="*/ 6324 w 773882"/>
                <a:gd name="connsiteY13-700" fmla="*/ 38 h 2336838"/>
                <a:gd name="connsiteX0-701" fmla="*/ 6324 w 773882"/>
                <a:gd name="connsiteY0-702" fmla="*/ 38 h 2343129"/>
                <a:gd name="connsiteX1-703" fmla="*/ 117449 w 773882"/>
                <a:gd name="connsiteY1-704" fmla="*/ 606463 h 2343129"/>
                <a:gd name="connsiteX2-705" fmla="*/ 575442 w 773882"/>
                <a:gd name="connsiteY2-706" fmla="*/ 1074775 h 2343129"/>
                <a:gd name="connsiteX3-707" fmla="*/ 579411 w 773882"/>
                <a:gd name="connsiteY3-708" fmla="*/ 1260512 h 2343129"/>
                <a:gd name="connsiteX4-709" fmla="*/ 184124 w 773882"/>
                <a:gd name="connsiteY4-710" fmla="*/ 1626432 h 2343129"/>
                <a:gd name="connsiteX5-711" fmla="*/ 9499 w 773882"/>
                <a:gd name="connsiteY5-712" fmla="*/ 2336838 h 2343129"/>
                <a:gd name="connsiteX6-713" fmla="*/ 113480 w 773882"/>
                <a:gd name="connsiteY6-714" fmla="*/ 2341600 h 2343129"/>
                <a:gd name="connsiteX7-715" fmla="*/ 184124 w 773882"/>
                <a:gd name="connsiteY7-716" fmla="*/ 1816138 h 2343129"/>
                <a:gd name="connsiteX8-717" fmla="*/ 571474 w 773882"/>
                <a:gd name="connsiteY8-718" fmla="*/ 1324013 h 2343129"/>
                <a:gd name="connsiteX9-719" fmla="*/ 773880 w 773882"/>
                <a:gd name="connsiteY9-720" fmla="*/ 1142243 h 2343129"/>
                <a:gd name="connsiteX10-721" fmla="*/ 574649 w 773882"/>
                <a:gd name="connsiteY10-722" fmla="*/ 974763 h 2343129"/>
                <a:gd name="connsiteX11-723" fmla="*/ 180949 w 773882"/>
                <a:gd name="connsiteY11-724" fmla="*/ 492163 h 2343129"/>
                <a:gd name="connsiteX12-725" fmla="*/ 113480 w 773882"/>
                <a:gd name="connsiteY12-726" fmla="*/ 38 h 2343129"/>
                <a:gd name="connsiteX13-727" fmla="*/ 6324 w 773882"/>
                <a:gd name="connsiteY13-728" fmla="*/ 38 h 2343129"/>
                <a:gd name="connsiteX0-729" fmla="*/ 6324 w 773882"/>
                <a:gd name="connsiteY0-730" fmla="*/ 38 h 2343129"/>
                <a:gd name="connsiteX1-731" fmla="*/ 117449 w 773882"/>
                <a:gd name="connsiteY1-732" fmla="*/ 606463 h 2343129"/>
                <a:gd name="connsiteX2-733" fmla="*/ 575442 w 773882"/>
                <a:gd name="connsiteY2-734" fmla="*/ 1074775 h 2343129"/>
                <a:gd name="connsiteX3-735" fmla="*/ 579411 w 773882"/>
                <a:gd name="connsiteY3-736" fmla="*/ 1260512 h 2343129"/>
                <a:gd name="connsiteX4-737" fmla="*/ 184124 w 773882"/>
                <a:gd name="connsiteY4-738" fmla="*/ 1626432 h 2343129"/>
                <a:gd name="connsiteX5-739" fmla="*/ 9499 w 773882"/>
                <a:gd name="connsiteY5-740" fmla="*/ 2336838 h 2343129"/>
                <a:gd name="connsiteX6-741" fmla="*/ 113480 w 773882"/>
                <a:gd name="connsiteY6-742" fmla="*/ 2341600 h 2343129"/>
                <a:gd name="connsiteX7-743" fmla="*/ 184124 w 773882"/>
                <a:gd name="connsiteY7-744" fmla="*/ 1816138 h 2343129"/>
                <a:gd name="connsiteX8-745" fmla="*/ 571474 w 773882"/>
                <a:gd name="connsiteY8-746" fmla="*/ 1324013 h 2343129"/>
                <a:gd name="connsiteX9-747" fmla="*/ 773880 w 773882"/>
                <a:gd name="connsiteY9-748" fmla="*/ 1142243 h 2343129"/>
                <a:gd name="connsiteX10-749" fmla="*/ 574649 w 773882"/>
                <a:gd name="connsiteY10-750" fmla="*/ 974763 h 2343129"/>
                <a:gd name="connsiteX11-751" fmla="*/ 180949 w 773882"/>
                <a:gd name="connsiteY11-752" fmla="*/ 492163 h 2343129"/>
                <a:gd name="connsiteX12-753" fmla="*/ 113480 w 773882"/>
                <a:gd name="connsiteY12-754" fmla="*/ 38 h 2343129"/>
                <a:gd name="connsiteX13-755" fmla="*/ 6324 w 773882"/>
                <a:gd name="connsiteY13-756" fmla="*/ 38 h 2343129"/>
                <a:gd name="connsiteX0-757" fmla="*/ 6324 w 773882"/>
                <a:gd name="connsiteY0-758" fmla="*/ 38 h 2343129"/>
                <a:gd name="connsiteX1-759" fmla="*/ 117449 w 773882"/>
                <a:gd name="connsiteY1-760" fmla="*/ 606463 h 2343129"/>
                <a:gd name="connsiteX2-761" fmla="*/ 575442 w 773882"/>
                <a:gd name="connsiteY2-762" fmla="*/ 1074775 h 2343129"/>
                <a:gd name="connsiteX3-763" fmla="*/ 579411 w 773882"/>
                <a:gd name="connsiteY3-764" fmla="*/ 1260512 h 2343129"/>
                <a:gd name="connsiteX4-765" fmla="*/ 184124 w 773882"/>
                <a:gd name="connsiteY4-766" fmla="*/ 1626432 h 2343129"/>
                <a:gd name="connsiteX5-767" fmla="*/ 9499 w 773882"/>
                <a:gd name="connsiteY5-768" fmla="*/ 2336838 h 2343129"/>
                <a:gd name="connsiteX6-769" fmla="*/ 113480 w 773882"/>
                <a:gd name="connsiteY6-770" fmla="*/ 2341600 h 2343129"/>
                <a:gd name="connsiteX7-771" fmla="*/ 184124 w 773882"/>
                <a:gd name="connsiteY7-772" fmla="*/ 1816138 h 2343129"/>
                <a:gd name="connsiteX8-773" fmla="*/ 571474 w 773882"/>
                <a:gd name="connsiteY8-774" fmla="*/ 1324013 h 2343129"/>
                <a:gd name="connsiteX9-775" fmla="*/ 773880 w 773882"/>
                <a:gd name="connsiteY9-776" fmla="*/ 1142243 h 2343129"/>
                <a:gd name="connsiteX10-777" fmla="*/ 574649 w 773882"/>
                <a:gd name="connsiteY10-778" fmla="*/ 974763 h 2343129"/>
                <a:gd name="connsiteX11-779" fmla="*/ 180949 w 773882"/>
                <a:gd name="connsiteY11-780" fmla="*/ 492163 h 2343129"/>
                <a:gd name="connsiteX12-781" fmla="*/ 113480 w 773882"/>
                <a:gd name="connsiteY12-782" fmla="*/ 38 h 2343129"/>
                <a:gd name="connsiteX13-783" fmla="*/ 6324 w 773882"/>
                <a:gd name="connsiteY13-784" fmla="*/ 38 h 2343129"/>
                <a:gd name="connsiteX0-785" fmla="*/ 6324 w 773882"/>
                <a:gd name="connsiteY0-786" fmla="*/ 38 h 2343129"/>
                <a:gd name="connsiteX1-787" fmla="*/ 117449 w 773882"/>
                <a:gd name="connsiteY1-788" fmla="*/ 606463 h 2343129"/>
                <a:gd name="connsiteX2-789" fmla="*/ 575442 w 773882"/>
                <a:gd name="connsiteY2-790" fmla="*/ 1074775 h 2343129"/>
                <a:gd name="connsiteX3-791" fmla="*/ 579411 w 773882"/>
                <a:gd name="connsiteY3-792" fmla="*/ 1260512 h 2343129"/>
                <a:gd name="connsiteX4-793" fmla="*/ 184124 w 773882"/>
                <a:gd name="connsiteY4-794" fmla="*/ 1626432 h 2343129"/>
                <a:gd name="connsiteX5-795" fmla="*/ 9499 w 773882"/>
                <a:gd name="connsiteY5-796" fmla="*/ 2336838 h 2343129"/>
                <a:gd name="connsiteX6-797" fmla="*/ 113480 w 773882"/>
                <a:gd name="connsiteY6-798" fmla="*/ 2341600 h 2343129"/>
                <a:gd name="connsiteX7-799" fmla="*/ 184124 w 773882"/>
                <a:gd name="connsiteY7-800" fmla="*/ 1816138 h 2343129"/>
                <a:gd name="connsiteX8-801" fmla="*/ 571474 w 773882"/>
                <a:gd name="connsiteY8-802" fmla="*/ 1324013 h 2343129"/>
                <a:gd name="connsiteX9-803" fmla="*/ 773880 w 773882"/>
                <a:gd name="connsiteY9-804" fmla="*/ 1142243 h 2343129"/>
                <a:gd name="connsiteX10-805" fmla="*/ 574649 w 773882"/>
                <a:gd name="connsiteY10-806" fmla="*/ 974763 h 2343129"/>
                <a:gd name="connsiteX11-807" fmla="*/ 180949 w 773882"/>
                <a:gd name="connsiteY11-808" fmla="*/ 492163 h 2343129"/>
                <a:gd name="connsiteX12-809" fmla="*/ 113480 w 773882"/>
                <a:gd name="connsiteY12-810" fmla="*/ 38 h 2343129"/>
                <a:gd name="connsiteX13-811" fmla="*/ 6324 w 773882"/>
                <a:gd name="connsiteY13-812" fmla="*/ 38 h 2343129"/>
                <a:gd name="connsiteX0-813" fmla="*/ 6324 w 773882"/>
                <a:gd name="connsiteY0-814" fmla="*/ 38 h 2343129"/>
                <a:gd name="connsiteX1-815" fmla="*/ 117449 w 773882"/>
                <a:gd name="connsiteY1-816" fmla="*/ 606463 h 2343129"/>
                <a:gd name="connsiteX2-817" fmla="*/ 575442 w 773882"/>
                <a:gd name="connsiteY2-818" fmla="*/ 1074775 h 2343129"/>
                <a:gd name="connsiteX3-819" fmla="*/ 579411 w 773882"/>
                <a:gd name="connsiteY3-820" fmla="*/ 1260512 h 2343129"/>
                <a:gd name="connsiteX4-821" fmla="*/ 184124 w 773882"/>
                <a:gd name="connsiteY4-822" fmla="*/ 1626432 h 2343129"/>
                <a:gd name="connsiteX5-823" fmla="*/ 9499 w 773882"/>
                <a:gd name="connsiteY5-824" fmla="*/ 2336838 h 2343129"/>
                <a:gd name="connsiteX6-825" fmla="*/ 113480 w 773882"/>
                <a:gd name="connsiteY6-826" fmla="*/ 2341600 h 2343129"/>
                <a:gd name="connsiteX7-827" fmla="*/ 184124 w 773882"/>
                <a:gd name="connsiteY7-828" fmla="*/ 1816138 h 2343129"/>
                <a:gd name="connsiteX8-829" fmla="*/ 571474 w 773882"/>
                <a:gd name="connsiteY8-830" fmla="*/ 1324013 h 2343129"/>
                <a:gd name="connsiteX9-831" fmla="*/ 773880 w 773882"/>
                <a:gd name="connsiteY9-832" fmla="*/ 1142243 h 2343129"/>
                <a:gd name="connsiteX10-833" fmla="*/ 574649 w 773882"/>
                <a:gd name="connsiteY10-834" fmla="*/ 974763 h 2343129"/>
                <a:gd name="connsiteX11-835" fmla="*/ 180949 w 773882"/>
                <a:gd name="connsiteY11-836" fmla="*/ 492163 h 2343129"/>
                <a:gd name="connsiteX12-837" fmla="*/ 113480 w 773882"/>
                <a:gd name="connsiteY12-838" fmla="*/ 38 h 2343129"/>
                <a:gd name="connsiteX13-839" fmla="*/ 6324 w 773882"/>
                <a:gd name="connsiteY13-840" fmla="*/ 38 h 2343129"/>
                <a:gd name="connsiteX0-841" fmla="*/ 6324 w 773882"/>
                <a:gd name="connsiteY0-842" fmla="*/ 38 h 2343129"/>
                <a:gd name="connsiteX1-843" fmla="*/ 117449 w 773882"/>
                <a:gd name="connsiteY1-844" fmla="*/ 606463 h 2343129"/>
                <a:gd name="connsiteX2-845" fmla="*/ 575442 w 773882"/>
                <a:gd name="connsiteY2-846" fmla="*/ 1074775 h 2343129"/>
                <a:gd name="connsiteX3-847" fmla="*/ 579411 w 773882"/>
                <a:gd name="connsiteY3-848" fmla="*/ 1260512 h 2343129"/>
                <a:gd name="connsiteX4-849" fmla="*/ 184124 w 773882"/>
                <a:gd name="connsiteY4-850" fmla="*/ 1626432 h 2343129"/>
                <a:gd name="connsiteX5-851" fmla="*/ 9499 w 773882"/>
                <a:gd name="connsiteY5-852" fmla="*/ 2336838 h 2343129"/>
                <a:gd name="connsiteX6-853" fmla="*/ 113480 w 773882"/>
                <a:gd name="connsiteY6-854" fmla="*/ 2341600 h 2343129"/>
                <a:gd name="connsiteX7-855" fmla="*/ 184124 w 773882"/>
                <a:gd name="connsiteY7-856" fmla="*/ 1816138 h 2343129"/>
                <a:gd name="connsiteX8-857" fmla="*/ 571474 w 773882"/>
                <a:gd name="connsiteY8-858" fmla="*/ 1324013 h 2343129"/>
                <a:gd name="connsiteX9-859" fmla="*/ 773880 w 773882"/>
                <a:gd name="connsiteY9-860" fmla="*/ 1142243 h 2343129"/>
                <a:gd name="connsiteX10-861" fmla="*/ 574649 w 773882"/>
                <a:gd name="connsiteY10-862" fmla="*/ 974763 h 2343129"/>
                <a:gd name="connsiteX11-863" fmla="*/ 180949 w 773882"/>
                <a:gd name="connsiteY11-864" fmla="*/ 492163 h 2343129"/>
                <a:gd name="connsiteX12-865" fmla="*/ 113480 w 773882"/>
                <a:gd name="connsiteY12-866" fmla="*/ 38 h 2343129"/>
                <a:gd name="connsiteX13-867" fmla="*/ 6324 w 773882"/>
                <a:gd name="connsiteY13-868" fmla="*/ 38 h 2343129"/>
                <a:gd name="connsiteX0-869" fmla="*/ 6324 w 773882"/>
                <a:gd name="connsiteY0-870" fmla="*/ 38 h 2343129"/>
                <a:gd name="connsiteX1-871" fmla="*/ 117449 w 773882"/>
                <a:gd name="connsiteY1-872" fmla="*/ 606463 h 2343129"/>
                <a:gd name="connsiteX2-873" fmla="*/ 575442 w 773882"/>
                <a:gd name="connsiteY2-874" fmla="*/ 1074775 h 2343129"/>
                <a:gd name="connsiteX3-875" fmla="*/ 579411 w 773882"/>
                <a:gd name="connsiteY3-876" fmla="*/ 1260512 h 2343129"/>
                <a:gd name="connsiteX4-877" fmla="*/ 184124 w 773882"/>
                <a:gd name="connsiteY4-878" fmla="*/ 1626432 h 2343129"/>
                <a:gd name="connsiteX5-879" fmla="*/ 9499 w 773882"/>
                <a:gd name="connsiteY5-880" fmla="*/ 2336838 h 2343129"/>
                <a:gd name="connsiteX6-881" fmla="*/ 113480 w 773882"/>
                <a:gd name="connsiteY6-882" fmla="*/ 2341600 h 2343129"/>
                <a:gd name="connsiteX7-883" fmla="*/ 184124 w 773882"/>
                <a:gd name="connsiteY7-884" fmla="*/ 1816138 h 2343129"/>
                <a:gd name="connsiteX8-885" fmla="*/ 571474 w 773882"/>
                <a:gd name="connsiteY8-886" fmla="*/ 1324013 h 2343129"/>
                <a:gd name="connsiteX9-887" fmla="*/ 773880 w 773882"/>
                <a:gd name="connsiteY9-888" fmla="*/ 1142243 h 2343129"/>
                <a:gd name="connsiteX10-889" fmla="*/ 574649 w 773882"/>
                <a:gd name="connsiteY10-890" fmla="*/ 974763 h 2343129"/>
                <a:gd name="connsiteX11-891" fmla="*/ 180949 w 773882"/>
                <a:gd name="connsiteY11-892" fmla="*/ 492163 h 2343129"/>
                <a:gd name="connsiteX12-893" fmla="*/ 113480 w 773882"/>
                <a:gd name="connsiteY12-894" fmla="*/ 38 h 2343129"/>
                <a:gd name="connsiteX13-895" fmla="*/ 6324 w 773882"/>
                <a:gd name="connsiteY13-896" fmla="*/ 38 h 2343129"/>
                <a:gd name="connsiteX0-897" fmla="*/ 6324 w 773882"/>
                <a:gd name="connsiteY0-898" fmla="*/ 38 h 2343129"/>
                <a:gd name="connsiteX1-899" fmla="*/ 117449 w 773882"/>
                <a:gd name="connsiteY1-900" fmla="*/ 606463 h 2343129"/>
                <a:gd name="connsiteX2-901" fmla="*/ 575442 w 773882"/>
                <a:gd name="connsiteY2-902" fmla="*/ 1074775 h 2343129"/>
                <a:gd name="connsiteX3-903" fmla="*/ 579411 w 773882"/>
                <a:gd name="connsiteY3-904" fmla="*/ 1260512 h 2343129"/>
                <a:gd name="connsiteX4-905" fmla="*/ 184124 w 773882"/>
                <a:gd name="connsiteY4-906" fmla="*/ 1626432 h 2343129"/>
                <a:gd name="connsiteX5-907" fmla="*/ 9499 w 773882"/>
                <a:gd name="connsiteY5-908" fmla="*/ 2336838 h 2343129"/>
                <a:gd name="connsiteX6-909" fmla="*/ 113480 w 773882"/>
                <a:gd name="connsiteY6-910" fmla="*/ 2341600 h 2343129"/>
                <a:gd name="connsiteX7-911" fmla="*/ 184124 w 773882"/>
                <a:gd name="connsiteY7-912" fmla="*/ 1816138 h 2343129"/>
                <a:gd name="connsiteX8-913" fmla="*/ 571474 w 773882"/>
                <a:gd name="connsiteY8-914" fmla="*/ 1324013 h 2343129"/>
                <a:gd name="connsiteX9-915" fmla="*/ 773880 w 773882"/>
                <a:gd name="connsiteY9-916" fmla="*/ 1142243 h 2343129"/>
                <a:gd name="connsiteX10-917" fmla="*/ 574649 w 773882"/>
                <a:gd name="connsiteY10-918" fmla="*/ 974763 h 2343129"/>
                <a:gd name="connsiteX11-919" fmla="*/ 180949 w 773882"/>
                <a:gd name="connsiteY11-920" fmla="*/ 492163 h 2343129"/>
                <a:gd name="connsiteX12-921" fmla="*/ 113480 w 773882"/>
                <a:gd name="connsiteY12-922" fmla="*/ 38 h 2343129"/>
                <a:gd name="connsiteX13-923" fmla="*/ 6324 w 773882"/>
                <a:gd name="connsiteY13-924" fmla="*/ 38 h 2343129"/>
                <a:gd name="connsiteX0-925" fmla="*/ 6324 w 773881"/>
                <a:gd name="connsiteY0-926" fmla="*/ 38 h 2343129"/>
                <a:gd name="connsiteX1-927" fmla="*/ 117449 w 773881"/>
                <a:gd name="connsiteY1-928" fmla="*/ 606463 h 2343129"/>
                <a:gd name="connsiteX2-929" fmla="*/ 575442 w 773881"/>
                <a:gd name="connsiteY2-930" fmla="*/ 1074775 h 2343129"/>
                <a:gd name="connsiteX3-931" fmla="*/ 579411 w 773881"/>
                <a:gd name="connsiteY3-932" fmla="*/ 1260512 h 2343129"/>
                <a:gd name="connsiteX4-933" fmla="*/ 184124 w 773881"/>
                <a:gd name="connsiteY4-934" fmla="*/ 1626432 h 2343129"/>
                <a:gd name="connsiteX5-935" fmla="*/ 9499 w 773881"/>
                <a:gd name="connsiteY5-936" fmla="*/ 2336838 h 2343129"/>
                <a:gd name="connsiteX6-937" fmla="*/ 113480 w 773881"/>
                <a:gd name="connsiteY6-938" fmla="*/ 2341600 h 2343129"/>
                <a:gd name="connsiteX7-939" fmla="*/ 184124 w 773881"/>
                <a:gd name="connsiteY7-940" fmla="*/ 1816138 h 2343129"/>
                <a:gd name="connsiteX8-941" fmla="*/ 571474 w 773881"/>
                <a:gd name="connsiteY8-942" fmla="*/ 1324013 h 2343129"/>
                <a:gd name="connsiteX9-943" fmla="*/ 773880 w 773881"/>
                <a:gd name="connsiteY9-944" fmla="*/ 1142243 h 2343129"/>
                <a:gd name="connsiteX10-945" fmla="*/ 553218 w 773881"/>
                <a:gd name="connsiteY10-946" fmla="*/ 986670 h 2343129"/>
                <a:gd name="connsiteX11-947" fmla="*/ 180949 w 773881"/>
                <a:gd name="connsiteY11-948" fmla="*/ 492163 h 2343129"/>
                <a:gd name="connsiteX12-949" fmla="*/ 113480 w 773881"/>
                <a:gd name="connsiteY12-950" fmla="*/ 38 h 2343129"/>
                <a:gd name="connsiteX13-951" fmla="*/ 6324 w 773881"/>
                <a:gd name="connsiteY13-952" fmla="*/ 38 h 2343129"/>
                <a:gd name="connsiteX0-953" fmla="*/ 6324 w 773885"/>
                <a:gd name="connsiteY0-954" fmla="*/ 38 h 2343129"/>
                <a:gd name="connsiteX1-955" fmla="*/ 117449 w 773885"/>
                <a:gd name="connsiteY1-956" fmla="*/ 606463 h 2343129"/>
                <a:gd name="connsiteX2-957" fmla="*/ 575442 w 773885"/>
                <a:gd name="connsiteY2-958" fmla="*/ 1074775 h 2343129"/>
                <a:gd name="connsiteX3-959" fmla="*/ 579411 w 773885"/>
                <a:gd name="connsiteY3-960" fmla="*/ 1260512 h 2343129"/>
                <a:gd name="connsiteX4-961" fmla="*/ 184124 w 773885"/>
                <a:gd name="connsiteY4-962" fmla="*/ 1626432 h 2343129"/>
                <a:gd name="connsiteX5-963" fmla="*/ 9499 w 773885"/>
                <a:gd name="connsiteY5-964" fmla="*/ 2336838 h 2343129"/>
                <a:gd name="connsiteX6-965" fmla="*/ 113480 w 773885"/>
                <a:gd name="connsiteY6-966" fmla="*/ 2341600 h 2343129"/>
                <a:gd name="connsiteX7-967" fmla="*/ 184124 w 773885"/>
                <a:gd name="connsiteY7-968" fmla="*/ 1816138 h 2343129"/>
                <a:gd name="connsiteX8-969" fmla="*/ 571474 w 773885"/>
                <a:gd name="connsiteY8-970" fmla="*/ 1324013 h 2343129"/>
                <a:gd name="connsiteX9-971" fmla="*/ 773880 w 773885"/>
                <a:gd name="connsiteY9-972" fmla="*/ 1142243 h 2343129"/>
                <a:gd name="connsiteX10-973" fmla="*/ 553218 w 773885"/>
                <a:gd name="connsiteY10-974" fmla="*/ 986670 h 2343129"/>
                <a:gd name="connsiteX11-975" fmla="*/ 180949 w 773885"/>
                <a:gd name="connsiteY11-976" fmla="*/ 492163 h 2343129"/>
                <a:gd name="connsiteX12-977" fmla="*/ 113480 w 773885"/>
                <a:gd name="connsiteY12-978" fmla="*/ 38 h 2343129"/>
                <a:gd name="connsiteX13-979" fmla="*/ 6324 w 773885"/>
                <a:gd name="connsiteY13-980" fmla="*/ 38 h 2343129"/>
                <a:gd name="connsiteX0-981" fmla="*/ 6324 w 773881"/>
                <a:gd name="connsiteY0-982" fmla="*/ 38 h 2343129"/>
                <a:gd name="connsiteX1-983" fmla="*/ 117449 w 773881"/>
                <a:gd name="connsiteY1-984" fmla="*/ 606463 h 2343129"/>
                <a:gd name="connsiteX2-985" fmla="*/ 575442 w 773881"/>
                <a:gd name="connsiteY2-986" fmla="*/ 1074775 h 2343129"/>
                <a:gd name="connsiteX3-987" fmla="*/ 579411 w 773881"/>
                <a:gd name="connsiteY3-988" fmla="*/ 1260512 h 2343129"/>
                <a:gd name="connsiteX4-989" fmla="*/ 184124 w 773881"/>
                <a:gd name="connsiteY4-990" fmla="*/ 1626432 h 2343129"/>
                <a:gd name="connsiteX5-991" fmla="*/ 9499 w 773881"/>
                <a:gd name="connsiteY5-992" fmla="*/ 2336838 h 2343129"/>
                <a:gd name="connsiteX6-993" fmla="*/ 113480 w 773881"/>
                <a:gd name="connsiteY6-994" fmla="*/ 2341600 h 2343129"/>
                <a:gd name="connsiteX7-995" fmla="*/ 184124 w 773881"/>
                <a:gd name="connsiteY7-996" fmla="*/ 1816138 h 2343129"/>
                <a:gd name="connsiteX8-997" fmla="*/ 571474 w 773881"/>
                <a:gd name="connsiteY8-998" fmla="*/ 1324013 h 2343129"/>
                <a:gd name="connsiteX9-999" fmla="*/ 773880 w 773881"/>
                <a:gd name="connsiteY9-1000" fmla="*/ 1142243 h 2343129"/>
                <a:gd name="connsiteX10-1001" fmla="*/ 553218 w 773881"/>
                <a:gd name="connsiteY10-1002" fmla="*/ 986670 h 2343129"/>
                <a:gd name="connsiteX11-1003" fmla="*/ 123799 w 773881"/>
                <a:gd name="connsiteY11-1004" fmla="*/ 504069 h 2343129"/>
                <a:gd name="connsiteX12-1005" fmla="*/ 113480 w 773881"/>
                <a:gd name="connsiteY12-1006" fmla="*/ 38 h 2343129"/>
                <a:gd name="connsiteX13-1007" fmla="*/ 6324 w 773881"/>
                <a:gd name="connsiteY13-1008" fmla="*/ 38 h 2343129"/>
                <a:gd name="connsiteX0-1009" fmla="*/ 6324 w 773881"/>
                <a:gd name="connsiteY0-1010" fmla="*/ 38 h 2343129"/>
                <a:gd name="connsiteX1-1011" fmla="*/ 117449 w 773881"/>
                <a:gd name="connsiteY1-1012" fmla="*/ 606463 h 2343129"/>
                <a:gd name="connsiteX2-1013" fmla="*/ 575442 w 773881"/>
                <a:gd name="connsiteY2-1014" fmla="*/ 1074775 h 2343129"/>
                <a:gd name="connsiteX3-1015" fmla="*/ 579411 w 773881"/>
                <a:gd name="connsiteY3-1016" fmla="*/ 1260512 h 2343129"/>
                <a:gd name="connsiteX4-1017" fmla="*/ 184124 w 773881"/>
                <a:gd name="connsiteY4-1018" fmla="*/ 1626432 h 2343129"/>
                <a:gd name="connsiteX5-1019" fmla="*/ 9499 w 773881"/>
                <a:gd name="connsiteY5-1020" fmla="*/ 2336838 h 2343129"/>
                <a:gd name="connsiteX6-1021" fmla="*/ 113480 w 773881"/>
                <a:gd name="connsiteY6-1022" fmla="*/ 2341600 h 2343129"/>
                <a:gd name="connsiteX7-1023" fmla="*/ 184124 w 773881"/>
                <a:gd name="connsiteY7-1024" fmla="*/ 1816138 h 2343129"/>
                <a:gd name="connsiteX8-1025" fmla="*/ 571474 w 773881"/>
                <a:gd name="connsiteY8-1026" fmla="*/ 1324013 h 2343129"/>
                <a:gd name="connsiteX9-1027" fmla="*/ 773880 w 773881"/>
                <a:gd name="connsiteY9-1028" fmla="*/ 1142243 h 2343129"/>
                <a:gd name="connsiteX10-1029" fmla="*/ 553218 w 773881"/>
                <a:gd name="connsiteY10-1030" fmla="*/ 986670 h 2343129"/>
                <a:gd name="connsiteX11-1031" fmla="*/ 164280 w 773881"/>
                <a:gd name="connsiteY11-1032" fmla="*/ 494544 h 2343129"/>
                <a:gd name="connsiteX12-1033" fmla="*/ 113480 w 773881"/>
                <a:gd name="connsiteY12-1034" fmla="*/ 38 h 2343129"/>
                <a:gd name="connsiteX13-1035" fmla="*/ 6324 w 773881"/>
                <a:gd name="connsiteY13-1036" fmla="*/ 38 h 2343129"/>
                <a:gd name="connsiteX0-1037" fmla="*/ 6324 w 773881"/>
                <a:gd name="connsiteY0-1038" fmla="*/ 38 h 2343129"/>
                <a:gd name="connsiteX1-1039" fmla="*/ 117449 w 773881"/>
                <a:gd name="connsiteY1-1040" fmla="*/ 606463 h 2343129"/>
                <a:gd name="connsiteX2-1041" fmla="*/ 575442 w 773881"/>
                <a:gd name="connsiteY2-1042" fmla="*/ 1074775 h 2343129"/>
                <a:gd name="connsiteX3-1043" fmla="*/ 579411 w 773881"/>
                <a:gd name="connsiteY3-1044" fmla="*/ 1260512 h 2343129"/>
                <a:gd name="connsiteX4-1045" fmla="*/ 184124 w 773881"/>
                <a:gd name="connsiteY4-1046" fmla="*/ 1626432 h 2343129"/>
                <a:gd name="connsiteX5-1047" fmla="*/ 9499 w 773881"/>
                <a:gd name="connsiteY5-1048" fmla="*/ 2336838 h 2343129"/>
                <a:gd name="connsiteX6-1049" fmla="*/ 113480 w 773881"/>
                <a:gd name="connsiteY6-1050" fmla="*/ 2341600 h 2343129"/>
                <a:gd name="connsiteX7-1051" fmla="*/ 184124 w 773881"/>
                <a:gd name="connsiteY7-1052" fmla="*/ 1816138 h 2343129"/>
                <a:gd name="connsiteX8-1053" fmla="*/ 571474 w 773881"/>
                <a:gd name="connsiteY8-1054" fmla="*/ 1324013 h 2343129"/>
                <a:gd name="connsiteX9-1055" fmla="*/ 773880 w 773881"/>
                <a:gd name="connsiteY9-1056" fmla="*/ 1142243 h 2343129"/>
                <a:gd name="connsiteX10-1057" fmla="*/ 553218 w 773881"/>
                <a:gd name="connsiteY10-1058" fmla="*/ 986670 h 2343129"/>
                <a:gd name="connsiteX11-1059" fmla="*/ 164280 w 773881"/>
                <a:gd name="connsiteY11-1060" fmla="*/ 494544 h 2343129"/>
                <a:gd name="connsiteX12-1061" fmla="*/ 113480 w 773881"/>
                <a:gd name="connsiteY12-1062" fmla="*/ 38 h 2343129"/>
                <a:gd name="connsiteX13-1063" fmla="*/ 6324 w 773881"/>
                <a:gd name="connsiteY13-1064" fmla="*/ 38 h 2343129"/>
                <a:gd name="connsiteX0-1065" fmla="*/ 6324 w 773881"/>
                <a:gd name="connsiteY0-1066" fmla="*/ 38 h 2343129"/>
                <a:gd name="connsiteX1-1067" fmla="*/ 117449 w 773881"/>
                <a:gd name="connsiteY1-1068" fmla="*/ 606463 h 2343129"/>
                <a:gd name="connsiteX2-1069" fmla="*/ 575442 w 773881"/>
                <a:gd name="connsiteY2-1070" fmla="*/ 1074775 h 2343129"/>
                <a:gd name="connsiteX3-1071" fmla="*/ 579411 w 773881"/>
                <a:gd name="connsiteY3-1072" fmla="*/ 1260512 h 2343129"/>
                <a:gd name="connsiteX4-1073" fmla="*/ 184124 w 773881"/>
                <a:gd name="connsiteY4-1074" fmla="*/ 1626432 h 2343129"/>
                <a:gd name="connsiteX5-1075" fmla="*/ 9499 w 773881"/>
                <a:gd name="connsiteY5-1076" fmla="*/ 2336838 h 2343129"/>
                <a:gd name="connsiteX6-1077" fmla="*/ 113480 w 773881"/>
                <a:gd name="connsiteY6-1078" fmla="*/ 2341600 h 2343129"/>
                <a:gd name="connsiteX7-1079" fmla="*/ 184124 w 773881"/>
                <a:gd name="connsiteY7-1080" fmla="*/ 1816138 h 2343129"/>
                <a:gd name="connsiteX8-1081" fmla="*/ 571474 w 773881"/>
                <a:gd name="connsiteY8-1082" fmla="*/ 1324013 h 2343129"/>
                <a:gd name="connsiteX9-1083" fmla="*/ 773880 w 773881"/>
                <a:gd name="connsiteY9-1084" fmla="*/ 1142243 h 2343129"/>
                <a:gd name="connsiteX10-1085" fmla="*/ 553218 w 773881"/>
                <a:gd name="connsiteY10-1086" fmla="*/ 986670 h 2343129"/>
                <a:gd name="connsiteX11-1087" fmla="*/ 164280 w 773881"/>
                <a:gd name="connsiteY11-1088" fmla="*/ 494544 h 2343129"/>
                <a:gd name="connsiteX12-1089" fmla="*/ 113480 w 773881"/>
                <a:gd name="connsiteY12-1090" fmla="*/ 38 h 2343129"/>
                <a:gd name="connsiteX13-1091" fmla="*/ 6324 w 773881"/>
                <a:gd name="connsiteY13-1092" fmla="*/ 38 h 2343129"/>
                <a:gd name="connsiteX0-1093" fmla="*/ 6324 w 773881"/>
                <a:gd name="connsiteY0-1094" fmla="*/ 38 h 2343129"/>
                <a:gd name="connsiteX1-1095" fmla="*/ 117449 w 773881"/>
                <a:gd name="connsiteY1-1096" fmla="*/ 606463 h 2343129"/>
                <a:gd name="connsiteX2-1097" fmla="*/ 575442 w 773881"/>
                <a:gd name="connsiteY2-1098" fmla="*/ 1074775 h 2343129"/>
                <a:gd name="connsiteX3-1099" fmla="*/ 579411 w 773881"/>
                <a:gd name="connsiteY3-1100" fmla="*/ 1260512 h 2343129"/>
                <a:gd name="connsiteX4-1101" fmla="*/ 184124 w 773881"/>
                <a:gd name="connsiteY4-1102" fmla="*/ 1626432 h 2343129"/>
                <a:gd name="connsiteX5-1103" fmla="*/ 9499 w 773881"/>
                <a:gd name="connsiteY5-1104" fmla="*/ 2336838 h 2343129"/>
                <a:gd name="connsiteX6-1105" fmla="*/ 113480 w 773881"/>
                <a:gd name="connsiteY6-1106" fmla="*/ 2341600 h 2343129"/>
                <a:gd name="connsiteX7-1107" fmla="*/ 184124 w 773881"/>
                <a:gd name="connsiteY7-1108" fmla="*/ 1816138 h 2343129"/>
                <a:gd name="connsiteX8-1109" fmla="*/ 571474 w 773881"/>
                <a:gd name="connsiteY8-1110" fmla="*/ 1324013 h 2343129"/>
                <a:gd name="connsiteX9-1111" fmla="*/ 773880 w 773881"/>
                <a:gd name="connsiteY9-1112" fmla="*/ 1142243 h 2343129"/>
                <a:gd name="connsiteX10-1113" fmla="*/ 553218 w 773881"/>
                <a:gd name="connsiteY10-1114" fmla="*/ 986670 h 2343129"/>
                <a:gd name="connsiteX11-1115" fmla="*/ 164280 w 773881"/>
                <a:gd name="connsiteY11-1116" fmla="*/ 494544 h 2343129"/>
                <a:gd name="connsiteX12-1117" fmla="*/ 113480 w 773881"/>
                <a:gd name="connsiteY12-1118" fmla="*/ 38 h 2343129"/>
                <a:gd name="connsiteX13-1119" fmla="*/ 6324 w 773881"/>
                <a:gd name="connsiteY13-1120" fmla="*/ 38 h 2343129"/>
                <a:gd name="connsiteX0-1121" fmla="*/ 6324 w 773881"/>
                <a:gd name="connsiteY0-1122" fmla="*/ 38 h 2343129"/>
                <a:gd name="connsiteX1-1123" fmla="*/ 117449 w 773881"/>
                <a:gd name="connsiteY1-1124" fmla="*/ 606463 h 2343129"/>
                <a:gd name="connsiteX2-1125" fmla="*/ 575442 w 773881"/>
                <a:gd name="connsiteY2-1126" fmla="*/ 1074775 h 2343129"/>
                <a:gd name="connsiteX3-1127" fmla="*/ 579411 w 773881"/>
                <a:gd name="connsiteY3-1128" fmla="*/ 1260512 h 2343129"/>
                <a:gd name="connsiteX4-1129" fmla="*/ 184124 w 773881"/>
                <a:gd name="connsiteY4-1130" fmla="*/ 1626432 h 2343129"/>
                <a:gd name="connsiteX5-1131" fmla="*/ 9499 w 773881"/>
                <a:gd name="connsiteY5-1132" fmla="*/ 2336838 h 2343129"/>
                <a:gd name="connsiteX6-1133" fmla="*/ 113480 w 773881"/>
                <a:gd name="connsiteY6-1134" fmla="*/ 2341600 h 2343129"/>
                <a:gd name="connsiteX7-1135" fmla="*/ 184124 w 773881"/>
                <a:gd name="connsiteY7-1136" fmla="*/ 1816138 h 2343129"/>
                <a:gd name="connsiteX8-1137" fmla="*/ 571474 w 773881"/>
                <a:gd name="connsiteY8-1138" fmla="*/ 1324013 h 2343129"/>
                <a:gd name="connsiteX9-1139" fmla="*/ 773880 w 773881"/>
                <a:gd name="connsiteY9-1140" fmla="*/ 1142243 h 2343129"/>
                <a:gd name="connsiteX10-1141" fmla="*/ 553218 w 773881"/>
                <a:gd name="connsiteY10-1142" fmla="*/ 986670 h 2343129"/>
                <a:gd name="connsiteX11-1143" fmla="*/ 164280 w 773881"/>
                <a:gd name="connsiteY11-1144" fmla="*/ 494544 h 2343129"/>
                <a:gd name="connsiteX12-1145" fmla="*/ 113480 w 773881"/>
                <a:gd name="connsiteY12-1146" fmla="*/ 38 h 2343129"/>
                <a:gd name="connsiteX13-1147" fmla="*/ 6324 w 773881"/>
                <a:gd name="connsiteY13-1148" fmla="*/ 38 h 2343129"/>
                <a:gd name="connsiteX0-1149" fmla="*/ 6324 w 773881"/>
                <a:gd name="connsiteY0-1150" fmla="*/ 38 h 2343129"/>
                <a:gd name="connsiteX1-1151" fmla="*/ 117449 w 773881"/>
                <a:gd name="connsiteY1-1152" fmla="*/ 606463 h 2343129"/>
                <a:gd name="connsiteX2-1153" fmla="*/ 575442 w 773881"/>
                <a:gd name="connsiteY2-1154" fmla="*/ 1074775 h 2343129"/>
                <a:gd name="connsiteX3-1155" fmla="*/ 579411 w 773881"/>
                <a:gd name="connsiteY3-1156" fmla="*/ 1260512 h 2343129"/>
                <a:gd name="connsiteX4-1157" fmla="*/ 184124 w 773881"/>
                <a:gd name="connsiteY4-1158" fmla="*/ 1626432 h 2343129"/>
                <a:gd name="connsiteX5-1159" fmla="*/ 9499 w 773881"/>
                <a:gd name="connsiteY5-1160" fmla="*/ 2336838 h 2343129"/>
                <a:gd name="connsiteX6-1161" fmla="*/ 113480 w 773881"/>
                <a:gd name="connsiteY6-1162" fmla="*/ 2341600 h 2343129"/>
                <a:gd name="connsiteX7-1163" fmla="*/ 184124 w 773881"/>
                <a:gd name="connsiteY7-1164" fmla="*/ 1816138 h 2343129"/>
                <a:gd name="connsiteX8-1165" fmla="*/ 571474 w 773881"/>
                <a:gd name="connsiteY8-1166" fmla="*/ 1324013 h 2343129"/>
                <a:gd name="connsiteX9-1167" fmla="*/ 773880 w 773881"/>
                <a:gd name="connsiteY9-1168" fmla="*/ 1142243 h 2343129"/>
                <a:gd name="connsiteX10-1169" fmla="*/ 553218 w 773881"/>
                <a:gd name="connsiteY10-1170" fmla="*/ 986670 h 2343129"/>
                <a:gd name="connsiteX11-1171" fmla="*/ 164280 w 773881"/>
                <a:gd name="connsiteY11-1172" fmla="*/ 494544 h 2343129"/>
                <a:gd name="connsiteX12-1173" fmla="*/ 113480 w 773881"/>
                <a:gd name="connsiteY12-1174" fmla="*/ 38 h 2343129"/>
                <a:gd name="connsiteX13-1175" fmla="*/ 6324 w 773881"/>
                <a:gd name="connsiteY13-1176" fmla="*/ 38 h 2343129"/>
                <a:gd name="connsiteX0-1177" fmla="*/ 6324 w 773881"/>
                <a:gd name="connsiteY0-1178" fmla="*/ 38 h 2343129"/>
                <a:gd name="connsiteX1-1179" fmla="*/ 117449 w 773881"/>
                <a:gd name="connsiteY1-1180" fmla="*/ 606463 h 2343129"/>
                <a:gd name="connsiteX2-1181" fmla="*/ 575442 w 773881"/>
                <a:gd name="connsiteY2-1182" fmla="*/ 1074775 h 2343129"/>
                <a:gd name="connsiteX3-1183" fmla="*/ 579411 w 773881"/>
                <a:gd name="connsiteY3-1184" fmla="*/ 1260512 h 2343129"/>
                <a:gd name="connsiteX4-1185" fmla="*/ 184124 w 773881"/>
                <a:gd name="connsiteY4-1186" fmla="*/ 1626432 h 2343129"/>
                <a:gd name="connsiteX5-1187" fmla="*/ 9499 w 773881"/>
                <a:gd name="connsiteY5-1188" fmla="*/ 2336838 h 2343129"/>
                <a:gd name="connsiteX6-1189" fmla="*/ 113480 w 773881"/>
                <a:gd name="connsiteY6-1190" fmla="*/ 2341600 h 2343129"/>
                <a:gd name="connsiteX7-1191" fmla="*/ 184124 w 773881"/>
                <a:gd name="connsiteY7-1192" fmla="*/ 1816138 h 2343129"/>
                <a:gd name="connsiteX8-1193" fmla="*/ 571474 w 773881"/>
                <a:gd name="connsiteY8-1194" fmla="*/ 1324013 h 2343129"/>
                <a:gd name="connsiteX9-1195" fmla="*/ 773880 w 773881"/>
                <a:gd name="connsiteY9-1196" fmla="*/ 1142243 h 2343129"/>
                <a:gd name="connsiteX10-1197" fmla="*/ 553218 w 773881"/>
                <a:gd name="connsiteY10-1198" fmla="*/ 986670 h 2343129"/>
                <a:gd name="connsiteX11-1199" fmla="*/ 176186 w 773881"/>
                <a:gd name="connsiteY11-1200" fmla="*/ 535025 h 2343129"/>
                <a:gd name="connsiteX12-1201" fmla="*/ 113480 w 773881"/>
                <a:gd name="connsiteY12-1202" fmla="*/ 38 h 2343129"/>
                <a:gd name="connsiteX13-1203" fmla="*/ 6324 w 773881"/>
                <a:gd name="connsiteY13-1204" fmla="*/ 38 h 2343129"/>
                <a:gd name="connsiteX0-1205" fmla="*/ 6324 w 773881"/>
                <a:gd name="connsiteY0-1206" fmla="*/ 38 h 2343129"/>
                <a:gd name="connsiteX1-1207" fmla="*/ 117449 w 773881"/>
                <a:gd name="connsiteY1-1208" fmla="*/ 606463 h 2343129"/>
                <a:gd name="connsiteX2-1209" fmla="*/ 575442 w 773881"/>
                <a:gd name="connsiteY2-1210" fmla="*/ 1074775 h 2343129"/>
                <a:gd name="connsiteX3-1211" fmla="*/ 579411 w 773881"/>
                <a:gd name="connsiteY3-1212" fmla="*/ 1260512 h 2343129"/>
                <a:gd name="connsiteX4-1213" fmla="*/ 184124 w 773881"/>
                <a:gd name="connsiteY4-1214" fmla="*/ 1626432 h 2343129"/>
                <a:gd name="connsiteX5-1215" fmla="*/ 9499 w 773881"/>
                <a:gd name="connsiteY5-1216" fmla="*/ 2336838 h 2343129"/>
                <a:gd name="connsiteX6-1217" fmla="*/ 113480 w 773881"/>
                <a:gd name="connsiteY6-1218" fmla="*/ 2341600 h 2343129"/>
                <a:gd name="connsiteX7-1219" fmla="*/ 184124 w 773881"/>
                <a:gd name="connsiteY7-1220" fmla="*/ 1816138 h 2343129"/>
                <a:gd name="connsiteX8-1221" fmla="*/ 571474 w 773881"/>
                <a:gd name="connsiteY8-1222" fmla="*/ 1324013 h 2343129"/>
                <a:gd name="connsiteX9-1223" fmla="*/ 773880 w 773881"/>
                <a:gd name="connsiteY9-1224" fmla="*/ 1142243 h 2343129"/>
                <a:gd name="connsiteX10-1225" fmla="*/ 553218 w 773881"/>
                <a:gd name="connsiteY10-1226" fmla="*/ 986670 h 2343129"/>
                <a:gd name="connsiteX11-1227" fmla="*/ 176186 w 773881"/>
                <a:gd name="connsiteY11-1228" fmla="*/ 535025 h 2343129"/>
                <a:gd name="connsiteX12-1229" fmla="*/ 113480 w 773881"/>
                <a:gd name="connsiteY12-1230" fmla="*/ 38 h 2343129"/>
                <a:gd name="connsiteX13-1231" fmla="*/ 6324 w 773881"/>
                <a:gd name="connsiteY13-1232" fmla="*/ 38 h 2343129"/>
                <a:gd name="connsiteX0-1233" fmla="*/ 6324 w 773881"/>
                <a:gd name="connsiteY0-1234" fmla="*/ 38 h 2343129"/>
                <a:gd name="connsiteX1-1235" fmla="*/ 117449 w 773881"/>
                <a:gd name="connsiteY1-1236" fmla="*/ 606463 h 2343129"/>
                <a:gd name="connsiteX2-1237" fmla="*/ 575442 w 773881"/>
                <a:gd name="connsiteY2-1238" fmla="*/ 1074775 h 2343129"/>
                <a:gd name="connsiteX3-1239" fmla="*/ 579411 w 773881"/>
                <a:gd name="connsiteY3-1240" fmla="*/ 1260512 h 2343129"/>
                <a:gd name="connsiteX4-1241" fmla="*/ 184124 w 773881"/>
                <a:gd name="connsiteY4-1242" fmla="*/ 1626432 h 2343129"/>
                <a:gd name="connsiteX5-1243" fmla="*/ 9499 w 773881"/>
                <a:gd name="connsiteY5-1244" fmla="*/ 2336838 h 2343129"/>
                <a:gd name="connsiteX6-1245" fmla="*/ 113480 w 773881"/>
                <a:gd name="connsiteY6-1246" fmla="*/ 2341600 h 2343129"/>
                <a:gd name="connsiteX7-1247" fmla="*/ 184124 w 773881"/>
                <a:gd name="connsiteY7-1248" fmla="*/ 1816138 h 2343129"/>
                <a:gd name="connsiteX8-1249" fmla="*/ 571474 w 773881"/>
                <a:gd name="connsiteY8-1250" fmla="*/ 1324013 h 2343129"/>
                <a:gd name="connsiteX9-1251" fmla="*/ 773880 w 773881"/>
                <a:gd name="connsiteY9-1252" fmla="*/ 1142243 h 2343129"/>
                <a:gd name="connsiteX10-1253" fmla="*/ 553218 w 773881"/>
                <a:gd name="connsiteY10-1254" fmla="*/ 986670 h 2343129"/>
                <a:gd name="connsiteX11-1255" fmla="*/ 176186 w 773881"/>
                <a:gd name="connsiteY11-1256" fmla="*/ 535025 h 2343129"/>
                <a:gd name="connsiteX12-1257" fmla="*/ 113480 w 773881"/>
                <a:gd name="connsiteY12-1258" fmla="*/ 38 h 2343129"/>
                <a:gd name="connsiteX13-1259" fmla="*/ 6324 w 773881"/>
                <a:gd name="connsiteY13-1260" fmla="*/ 38 h 2343129"/>
                <a:gd name="connsiteX0-1261" fmla="*/ 6324 w 773881"/>
                <a:gd name="connsiteY0-1262" fmla="*/ 38 h 2343129"/>
                <a:gd name="connsiteX1-1263" fmla="*/ 117449 w 773881"/>
                <a:gd name="connsiteY1-1264" fmla="*/ 606463 h 2343129"/>
                <a:gd name="connsiteX2-1265" fmla="*/ 575442 w 773881"/>
                <a:gd name="connsiteY2-1266" fmla="*/ 1074775 h 2343129"/>
                <a:gd name="connsiteX3-1267" fmla="*/ 579411 w 773881"/>
                <a:gd name="connsiteY3-1268" fmla="*/ 1260512 h 2343129"/>
                <a:gd name="connsiteX4-1269" fmla="*/ 184124 w 773881"/>
                <a:gd name="connsiteY4-1270" fmla="*/ 1626432 h 2343129"/>
                <a:gd name="connsiteX5-1271" fmla="*/ 9499 w 773881"/>
                <a:gd name="connsiteY5-1272" fmla="*/ 2336838 h 2343129"/>
                <a:gd name="connsiteX6-1273" fmla="*/ 113480 w 773881"/>
                <a:gd name="connsiteY6-1274" fmla="*/ 2341600 h 2343129"/>
                <a:gd name="connsiteX7-1275" fmla="*/ 184124 w 773881"/>
                <a:gd name="connsiteY7-1276" fmla="*/ 1816138 h 2343129"/>
                <a:gd name="connsiteX8-1277" fmla="*/ 571474 w 773881"/>
                <a:gd name="connsiteY8-1278" fmla="*/ 1324013 h 2343129"/>
                <a:gd name="connsiteX9-1279" fmla="*/ 773880 w 773881"/>
                <a:gd name="connsiteY9-1280" fmla="*/ 1142243 h 2343129"/>
                <a:gd name="connsiteX10-1281" fmla="*/ 553218 w 773881"/>
                <a:gd name="connsiteY10-1282" fmla="*/ 986670 h 2343129"/>
                <a:gd name="connsiteX11-1283" fmla="*/ 176186 w 773881"/>
                <a:gd name="connsiteY11-1284" fmla="*/ 535025 h 2343129"/>
                <a:gd name="connsiteX12-1285" fmla="*/ 113480 w 773881"/>
                <a:gd name="connsiteY12-1286" fmla="*/ 38 h 2343129"/>
                <a:gd name="connsiteX13-1287" fmla="*/ 6324 w 773881"/>
                <a:gd name="connsiteY13-1288" fmla="*/ 38 h 2343129"/>
                <a:gd name="connsiteX0-1289" fmla="*/ 6324 w 773881"/>
                <a:gd name="connsiteY0-1290" fmla="*/ 38 h 2343129"/>
                <a:gd name="connsiteX1-1291" fmla="*/ 117449 w 773881"/>
                <a:gd name="connsiteY1-1292" fmla="*/ 606463 h 2343129"/>
                <a:gd name="connsiteX2-1293" fmla="*/ 575442 w 773881"/>
                <a:gd name="connsiteY2-1294" fmla="*/ 1074775 h 2343129"/>
                <a:gd name="connsiteX3-1295" fmla="*/ 579411 w 773881"/>
                <a:gd name="connsiteY3-1296" fmla="*/ 1260512 h 2343129"/>
                <a:gd name="connsiteX4-1297" fmla="*/ 184124 w 773881"/>
                <a:gd name="connsiteY4-1298" fmla="*/ 1626432 h 2343129"/>
                <a:gd name="connsiteX5-1299" fmla="*/ 9499 w 773881"/>
                <a:gd name="connsiteY5-1300" fmla="*/ 2336838 h 2343129"/>
                <a:gd name="connsiteX6-1301" fmla="*/ 113480 w 773881"/>
                <a:gd name="connsiteY6-1302" fmla="*/ 2341600 h 2343129"/>
                <a:gd name="connsiteX7-1303" fmla="*/ 184124 w 773881"/>
                <a:gd name="connsiteY7-1304" fmla="*/ 1816138 h 2343129"/>
                <a:gd name="connsiteX8-1305" fmla="*/ 571474 w 773881"/>
                <a:gd name="connsiteY8-1306" fmla="*/ 1324013 h 2343129"/>
                <a:gd name="connsiteX9-1307" fmla="*/ 773880 w 773881"/>
                <a:gd name="connsiteY9-1308" fmla="*/ 1142243 h 2343129"/>
                <a:gd name="connsiteX10-1309" fmla="*/ 550837 w 773881"/>
                <a:gd name="connsiteY10-1310" fmla="*/ 986670 h 2343129"/>
                <a:gd name="connsiteX11-1311" fmla="*/ 176186 w 773881"/>
                <a:gd name="connsiteY11-1312" fmla="*/ 535025 h 2343129"/>
                <a:gd name="connsiteX12-1313" fmla="*/ 113480 w 773881"/>
                <a:gd name="connsiteY12-1314" fmla="*/ 38 h 2343129"/>
                <a:gd name="connsiteX13-1315" fmla="*/ 6324 w 773881"/>
                <a:gd name="connsiteY13-1316" fmla="*/ 38 h 2343129"/>
                <a:gd name="connsiteX0-1317" fmla="*/ 6324 w 773881"/>
                <a:gd name="connsiteY0-1318" fmla="*/ 38 h 2343129"/>
                <a:gd name="connsiteX1-1319" fmla="*/ 117449 w 773881"/>
                <a:gd name="connsiteY1-1320" fmla="*/ 606463 h 2343129"/>
                <a:gd name="connsiteX2-1321" fmla="*/ 575442 w 773881"/>
                <a:gd name="connsiteY2-1322" fmla="*/ 1074775 h 2343129"/>
                <a:gd name="connsiteX3-1323" fmla="*/ 579411 w 773881"/>
                <a:gd name="connsiteY3-1324" fmla="*/ 1260512 h 2343129"/>
                <a:gd name="connsiteX4-1325" fmla="*/ 184124 w 773881"/>
                <a:gd name="connsiteY4-1326" fmla="*/ 1626432 h 2343129"/>
                <a:gd name="connsiteX5-1327" fmla="*/ 9499 w 773881"/>
                <a:gd name="connsiteY5-1328" fmla="*/ 2336838 h 2343129"/>
                <a:gd name="connsiteX6-1329" fmla="*/ 113480 w 773881"/>
                <a:gd name="connsiteY6-1330" fmla="*/ 2341600 h 2343129"/>
                <a:gd name="connsiteX7-1331" fmla="*/ 184124 w 773881"/>
                <a:gd name="connsiteY7-1332" fmla="*/ 1816138 h 2343129"/>
                <a:gd name="connsiteX8-1333" fmla="*/ 571474 w 773881"/>
                <a:gd name="connsiteY8-1334" fmla="*/ 1324013 h 2343129"/>
                <a:gd name="connsiteX9-1335" fmla="*/ 773880 w 773881"/>
                <a:gd name="connsiteY9-1336" fmla="*/ 1142243 h 2343129"/>
                <a:gd name="connsiteX10-1337" fmla="*/ 550837 w 773881"/>
                <a:gd name="connsiteY10-1338" fmla="*/ 986670 h 2343129"/>
                <a:gd name="connsiteX11-1339" fmla="*/ 176186 w 773881"/>
                <a:gd name="connsiteY11-1340" fmla="*/ 535025 h 2343129"/>
                <a:gd name="connsiteX12-1341" fmla="*/ 113480 w 773881"/>
                <a:gd name="connsiteY12-1342" fmla="*/ 38 h 2343129"/>
                <a:gd name="connsiteX13-1343" fmla="*/ 6324 w 773881"/>
                <a:gd name="connsiteY13-1344" fmla="*/ 38 h 2343129"/>
                <a:gd name="connsiteX0-1345" fmla="*/ 6324 w 773881"/>
                <a:gd name="connsiteY0-1346" fmla="*/ 38 h 2343129"/>
                <a:gd name="connsiteX1-1347" fmla="*/ 117449 w 773881"/>
                <a:gd name="connsiteY1-1348" fmla="*/ 606463 h 2343129"/>
                <a:gd name="connsiteX2-1349" fmla="*/ 575442 w 773881"/>
                <a:gd name="connsiteY2-1350" fmla="*/ 1074775 h 2343129"/>
                <a:gd name="connsiteX3-1351" fmla="*/ 579411 w 773881"/>
                <a:gd name="connsiteY3-1352" fmla="*/ 1260512 h 2343129"/>
                <a:gd name="connsiteX4-1353" fmla="*/ 184124 w 773881"/>
                <a:gd name="connsiteY4-1354" fmla="*/ 1626432 h 2343129"/>
                <a:gd name="connsiteX5-1355" fmla="*/ 9499 w 773881"/>
                <a:gd name="connsiteY5-1356" fmla="*/ 2336838 h 2343129"/>
                <a:gd name="connsiteX6-1357" fmla="*/ 113480 w 773881"/>
                <a:gd name="connsiteY6-1358" fmla="*/ 2341600 h 2343129"/>
                <a:gd name="connsiteX7-1359" fmla="*/ 184124 w 773881"/>
                <a:gd name="connsiteY7-1360" fmla="*/ 1816138 h 2343129"/>
                <a:gd name="connsiteX8-1361" fmla="*/ 571474 w 773881"/>
                <a:gd name="connsiteY8-1362" fmla="*/ 1324013 h 2343129"/>
                <a:gd name="connsiteX9-1363" fmla="*/ 773880 w 773881"/>
                <a:gd name="connsiteY9-1364" fmla="*/ 1142243 h 2343129"/>
                <a:gd name="connsiteX10-1365" fmla="*/ 550837 w 773881"/>
                <a:gd name="connsiteY10-1366" fmla="*/ 986670 h 2343129"/>
                <a:gd name="connsiteX11-1367" fmla="*/ 176186 w 773881"/>
                <a:gd name="connsiteY11-1368" fmla="*/ 535025 h 2343129"/>
                <a:gd name="connsiteX12-1369" fmla="*/ 113480 w 773881"/>
                <a:gd name="connsiteY12-1370" fmla="*/ 38 h 2343129"/>
                <a:gd name="connsiteX13-1371" fmla="*/ 6324 w 773881"/>
                <a:gd name="connsiteY13-1372" fmla="*/ 38 h 2343129"/>
                <a:gd name="connsiteX0-1373" fmla="*/ 6324 w 690539"/>
                <a:gd name="connsiteY0-1374" fmla="*/ 38 h 2343129"/>
                <a:gd name="connsiteX1-1375" fmla="*/ 117449 w 690539"/>
                <a:gd name="connsiteY1-1376" fmla="*/ 606463 h 2343129"/>
                <a:gd name="connsiteX2-1377" fmla="*/ 575442 w 690539"/>
                <a:gd name="connsiteY2-1378" fmla="*/ 1074775 h 2343129"/>
                <a:gd name="connsiteX3-1379" fmla="*/ 579411 w 690539"/>
                <a:gd name="connsiteY3-1380" fmla="*/ 1260512 h 2343129"/>
                <a:gd name="connsiteX4-1381" fmla="*/ 184124 w 690539"/>
                <a:gd name="connsiteY4-1382" fmla="*/ 1626432 h 2343129"/>
                <a:gd name="connsiteX5-1383" fmla="*/ 9499 w 690539"/>
                <a:gd name="connsiteY5-1384" fmla="*/ 2336838 h 2343129"/>
                <a:gd name="connsiteX6-1385" fmla="*/ 113480 w 690539"/>
                <a:gd name="connsiteY6-1386" fmla="*/ 2341600 h 2343129"/>
                <a:gd name="connsiteX7-1387" fmla="*/ 184124 w 690539"/>
                <a:gd name="connsiteY7-1388" fmla="*/ 1816138 h 2343129"/>
                <a:gd name="connsiteX8-1389" fmla="*/ 571474 w 690539"/>
                <a:gd name="connsiteY8-1390" fmla="*/ 1324013 h 2343129"/>
                <a:gd name="connsiteX9-1391" fmla="*/ 690536 w 690539"/>
                <a:gd name="connsiteY9-1392" fmla="*/ 1144624 h 2343129"/>
                <a:gd name="connsiteX10-1393" fmla="*/ 550837 w 690539"/>
                <a:gd name="connsiteY10-1394" fmla="*/ 986670 h 2343129"/>
                <a:gd name="connsiteX11-1395" fmla="*/ 176186 w 690539"/>
                <a:gd name="connsiteY11-1396" fmla="*/ 535025 h 2343129"/>
                <a:gd name="connsiteX12-1397" fmla="*/ 113480 w 690539"/>
                <a:gd name="connsiteY12-1398" fmla="*/ 38 h 2343129"/>
                <a:gd name="connsiteX13-1399" fmla="*/ 6324 w 690539"/>
                <a:gd name="connsiteY13-1400" fmla="*/ 38 h 2343129"/>
                <a:gd name="connsiteX0-1401" fmla="*/ 6324 w 690541"/>
                <a:gd name="connsiteY0-1402" fmla="*/ 38 h 2343129"/>
                <a:gd name="connsiteX1-1403" fmla="*/ 117449 w 690541"/>
                <a:gd name="connsiteY1-1404" fmla="*/ 606463 h 2343129"/>
                <a:gd name="connsiteX2-1405" fmla="*/ 575442 w 690541"/>
                <a:gd name="connsiteY2-1406" fmla="*/ 1074775 h 2343129"/>
                <a:gd name="connsiteX3-1407" fmla="*/ 579411 w 690541"/>
                <a:gd name="connsiteY3-1408" fmla="*/ 1260512 h 2343129"/>
                <a:gd name="connsiteX4-1409" fmla="*/ 184124 w 690541"/>
                <a:gd name="connsiteY4-1410" fmla="*/ 1626432 h 2343129"/>
                <a:gd name="connsiteX5-1411" fmla="*/ 9499 w 690541"/>
                <a:gd name="connsiteY5-1412" fmla="*/ 2336838 h 2343129"/>
                <a:gd name="connsiteX6-1413" fmla="*/ 113480 w 690541"/>
                <a:gd name="connsiteY6-1414" fmla="*/ 2341600 h 2343129"/>
                <a:gd name="connsiteX7-1415" fmla="*/ 184124 w 690541"/>
                <a:gd name="connsiteY7-1416" fmla="*/ 1816138 h 2343129"/>
                <a:gd name="connsiteX8-1417" fmla="*/ 571474 w 690541"/>
                <a:gd name="connsiteY8-1418" fmla="*/ 1324013 h 2343129"/>
                <a:gd name="connsiteX9-1419" fmla="*/ 690536 w 690541"/>
                <a:gd name="connsiteY9-1420" fmla="*/ 1144624 h 2343129"/>
                <a:gd name="connsiteX10-1421" fmla="*/ 550837 w 690541"/>
                <a:gd name="connsiteY10-1422" fmla="*/ 986670 h 2343129"/>
                <a:gd name="connsiteX11-1423" fmla="*/ 176186 w 690541"/>
                <a:gd name="connsiteY11-1424" fmla="*/ 535025 h 2343129"/>
                <a:gd name="connsiteX12-1425" fmla="*/ 113480 w 690541"/>
                <a:gd name="connsiteY12-1426" fmla="*/ 38 h 2343129"/>
                <a:gd name="connsiteX13-1427" fmla="*/ 6324 w 690541"/>
                <a:gd name="connsiteY13-1428" fmla="*/ 38 h 2343129"/>
                <a:gd name="connsiteX0-1429" fmla="*/ 6324 w 690541"/>
                <a:gd name="connsiteY0-1430" fmla="*/ 38 h 2343129"/>
                <a:gd name="connsiteX1-1431" fmla="*/ 117449 w 690541"/>
                <a:gd name="connsiteY1-1432" fmla="*/ 606463 h 2343129"/>
                <a:gd name="connsiteX2-1433" fmla="*/ 575442 w 690541"/>
                <a:gd name="connsiteY2-1434" fmla="*/ 1074775 h 2343129"/>
                <a:gd name="connsiteX3-1435" fmla="*/ 579411 w 690541"/>
                <a:gd name="connsiteY3-1436" fmla="*/ 1260512 h 2343129"/>
                <a:gd name="connsiteX4-1437" fmla="*/ 184124 w 690541"/>
                <a:gd name="connsiteY4-1438" fmla="*/ 1626432 h 2343129"/>
                <a:gd name="connsiteX5-1439" fmla="*/ 9499 w 690541"/>
                <a:gd name="connsiteY5-1440" fmla="*/ 2336838 h 2343129"/>
                <a:gd name="connsiteX6-1441" fmla="*/ 113480 w 690541"/>
                <a:gd name="connsiteY6-1442" fmla="*/ 2341600 h 2343129"/>
                <a:gd name="connsiteX7-1443" fmla="*/ 184124 w 690541"/>
                <a:gd name="connsiteY7-1444" fmla="*/ 1816138 h 2343129"/>
                <a:gd name="connsiteX8-1445" fmla="*/ 502418 w 690541"/>
                <a:gd name="connsiteY8-1446" fmla="*/ 1388307 h 2343129"/>
                <a:gd name="connsiteX9-1447" fmla="*/ 690536 w 690541"/>
                <a:gd name="connsiteY9-1448" fmla="*/ 1144624 h 2343129"/>
                <a:gd name="connsiteX10-1449" fmla="*/ 550837 w 690541"/>
                <a:gd name="connsiteY10-1450" fmla="*/ 986670 h 2343129"/>
                <a:gd name="connsiteX11-1451" fmla="*/ 176186 w 690541"/>
                <a:gd name="connsiteY11-1452" fmla="*/ 535025 h 2343129"/>
                <a:gd name="connsiteX12-1453" fmla="*/ 113480 w 690541"/>
                <a:gd name="connsiteY12-1454" fmla="*/ 38 h 2343129"/>
                <a:gd name="connsiteX13-1455" fmla="*/ 6324 w 690541"/>
                <a:gd name="connsiteY13-1456" fmla="*/ 38 h 2343129"/>
                <a:gd name="connsiteX0-1457" fmla="*/ 6324 w 690541"/>
                <a:gd name="connsiteY0-1458" fmla="*/ 38 h 2343129"/>
                <a:gd name="connsiteX1-1459" fmla="*/ 117449 w 690541"/>
                <a:gd name="connsiteY1-1460" fmla="*/ 606463 h 2343129"/>
                <a:gd name="connsiteX2-1461" fmla="*/ 575442 w 690541"/>
                <a:gd name="connsiteY2-1462" fmla="*/ 1074775 h 2343129"/>
                <a:gd name="connsiteX3-1463" fmla="*/ 579411 w 690541"/>
                <a:gd name="connsiteY3-1464" fmla="*/ 1260512 h 2343129"/>
                <a:gd name="connsiteX4-1465" fmla="*/ 184124 w 690541"/>
                <a:gd name="connsiteY4-1466" fmla="*/ 1626432 h 2343129"/>
                <a:gd name="connsiteX5-1467" fmla="*/ 9499 w 690541"/>
                <a:gd name="connsiteY5-1468" fmla="*/ 2336838 h 2343129"/>
                <a:gd name="connsiteX6-1469" fmla="*/ 113480 w 690541"/>
                <a:gd name="connsiteY6-1470" fmla="*/ 2341600 h 2343129"/>
                <a:gd name="connsiteX7-1471" fmla="*/ 184124 w 690541"/>
                <a:gd name="connsiteY7-1472" fmla="*/ 1816138 h 2343129"/>
                <a:gd name="connsiteX8-1473" fmla="*/ 502418 w 690541"/>
                <a:gd name="connsiteY8-1474" fmla="*/ 1388307 h 2343129"/>
                <a:gd name="connsiteX9-1475" fmla="*/ 690536 w 690541"/>
                <a:gd name="connsiteY9-1476" fmla="*/ 1144624 h 2343129"/>
                <a:gd name="connsiteX10-1477" fmla="*/ 550837 w 690541"/>
                <a:gd name="connsiteY10-1478" fmla="*/ 986670 h 2343129"/>
                <a:gd name="connsiteX11-1479" fmla="*/ 176186 w 690541"/>
                <a:gd name="connsiteY11-1480" fmla="*/ 535025 h 2343129"/>
                <a:gd name="connsiteX12-1481" fmla="*/ 113480 w 690541"/>
                <a:gd name="connsiteY12-1482" fmla="*/ 38 h 2343129"/>
                <a:gd name="connsiteX13-1483" fmla="*/ 6324 w 690541"/>
                <a:gd name="connsiteY13-1484" fmla="*/ 38 h 2343129"/>
                <a:gd name="connsiteX0-1485" fmla="*/ 6324 w 690541"/>
                <a:gd name="connsiteY0-1486" fmla="*/ 38 h 2343129"/>
                <a:gd name="connsiteX1-1487" fmla="*/ 117449 w 690541"/>
                <a:gd name="connsiteY1-1488" fmla="*/ 606463 h 2343129"/>
                <a:gd name="connsiteX2-1489" fmla="*/ 575442 w 690541"/>
                <a:gd name="connsiteY2-1490" fmla="*/ 1074775 h 2343129"/>
                <a:gd name="connsiteX3-1491" fmla="*/ 579411 w 690541"/>
                <a:gd name="connsiteY3-1492" fmla="*/ 1260512 h 2343129"/>
                <a:gd name="connsiteX4-1493" fmla="*/ 184124 w 690541"/>
                <a:gd name="connsiteY4-1494" fmla="*/ 1626432 h 2343129"/>
                <a:gd name="connsiteX5-1495" fmla="*/ 9499 w 690541"/>
                <a:gd name="connsiteY5-1496" fmla="*/ 2336838 h 2343129"/>
                <a:gd name="connsiteX6-1497" fmla="*/ 113480 w 690541"/>
                <a:gd name="connsiteY6-1498" fmla="*/ 2341600 h 2343129"/>
                <a:gd name="connsiteX7-1499" fmla="*/ 184124 w 690541"/>
                <a:gd name="connsiteY7-1500" fmla="*/ 1816138 h 2343129"/>
                <a:gd name="connsiteX8-1501" fmla="*/ 502418 w 690541"/>
                <a:gd name="connsiteY8-1502" fmla="*/ 1388307 h 2343129"/>
                <a:gd name="connsiteX9-1503" fmla="*/ 690536 w 690541"/>
                <a:gd name="connsiteY9-1504" fmla="*/ 1144624 h 2343129"/>
                <a:gd name="connsiteX10-1505" fmla="*/ 550837 w 690541"/>
                <a:gd name="connsiteY10-1506" fmla="*/ 986670 h 2343129"/>
                <a:gd name="connsiteX11-1507" fmla="*/ 176186 w 690541"/>
                <a:gd name="connsiteY11-1508" fmla="*/ 535025 h 2343129"/>
                <a:gd name="connsiteX12-1509" fmla="*/ 113480 w 690541"/>
                <a:gd name="connsiteY12-1510" fmla="*/ 38 h 2343129"/>
                <a:gd name="connsiteX13-1511" fmla="*/ 6324 w 690541"/>
                <a:gd name="connsiteY13-1512" fmla="*/ 38 h 2343129"/>
                <a:gd name="connsiteX0-1513" fmla="*/ 6324 w 690541"/>
                <a:gd name="connsiteY0-1514" fmla="*/ 38 h 2343129"/>
                <a:gd name="connsiteX1-1515" fmla="*/ 117449 w 690541"/>
                <a:gd name="connsiteY1-1516" fmla="*/ 606463 h 2343129"/>
                <a:gd name="connsiteX2-1517" fmla="*/ 575442 w 690541"/>
                <a:gd name="connsiteY2-1518" fmla="*/ 1074775 h 2343129"/>
                <a:gd name="connsiteX3-1519" fmla="*/ 579411 w 690541"/>
                <a:gd name="connsiteY3-1520" fmla="*/ 1260512 h 2343129"/>
                <a:gd name="connsiteX4-1521" fmla="*/ 184124 w 690541"/>
                <a:gd name="connsiteY4-1522" fmla="*/ 1626432 h 2343129"/>
                <a:gd name="connsiteX5-1523" fmla="*/ 9499 w 690541"/>
                <a:gd name="connsiteY5-1524" fmla="*/ 2336838 h 2343129"/>
                <a:gd name="connsiteX6-1525" fmla="*/ 113480 w 690541"/>
                <a:gd name="connsiteY6-1526" fmla="*/ 2341600 h 2343129"/>
                <a:gd name="connsiteX7-1527" fmla="*/ 184124 w 690541"/>
                <a:gd name="connsiteY7-1528" fmla="*/ 1816138 h 2343129"/>
                <a:gd name="connsiteX8-1529" fmla="*/ 502418 w 690541"/>
                <a:gd name="connsiteY8-1530" fmla="*/ 1388307 h 2343129"/>
                <a:gd name="connsiteX9-1531" fmla="*/ 690536 w 690541"/>
                <a:gd name="connsiteY9-1532" fmla="*/ 1144624 h 2343129"/>
                <a:gd name="connsiteX10-1533" fmla="*/ 550837 w 690541"/>
                <a:gd name="connsiteY10-1534" fmla="*/ 986670 h 2343129"/>
                <a:gd name="connsiteX11-1535" fmla="*/ 176186 w 690541"/>
                <a:gd name="connsiteY11-1536" fmla="*/ 535025 h 2343129"/>
                <a:gd name="connsiteX12-1537" fmla="*/ 113480 w 690541"/>
                <a:gd name="connsiteY12-1538" fmla="*/ 38 h 2343129"/>
                <a:gd name="connsiteX13-1539" fmla="*/ 6324 w 690541"/>
                <a:gd name="connsiteY13-1540" fmla="*/ 38 h 2343129"/>
                <a:gd name="connsiteX0-1541" fmla="*/ 6324 w 690541"/>
                <a:gd name="connsiteY0-1542" fmla="*/ 38 h 2343129"/>
                <a:gd name="connsiteX1-1543" fmla="*/ 117449 w 690541"/>
                <a:gd name="connsiteY1-1544" fmla="*/ 606463 h 2343129"/>
                <a:gd name="connsiteX2-1545" fmla="*/ 575442 w 690541"/>
                <a:gd name="connsiteY2-1546" fmla="*/ 1074775 h 2343129"/>
                <a:gd name="connsiteX3-1547" fmla="*/ 579411 w 690541"/>
                <a:gd name="connsiteY3-1548" fmla="*/ 1260512 h 2343129"/>
                <a:gd name="connsiteX4-1549" fmla="*/ 184124 w 690541"/>
                <a:gd name="connsiteY4-1550" fmla="*/ 1626432 h 2343129"/>
                <a:gd name="connsiteX5-1551" fmla="*/ 9499 w 690541"/>
                <a:gd name="connsiteY5-1552" fmla="*/ 2336838 h 2343129"/>
                <a:gd name="connsiteX6-1553" fmla="*/ 113480 w 690541"/>
                <a:gd name="connsiteY6-1554" fmla="*/ 2341600 h 2343129"/>
                <a:gd name="connsiteX7-1555" fmla="*/ 148405 w 690541"/>
                <a:gd name="connsiteY7-1556" fmla="*/ 1806613 h 2343129"/>
                <a:gd name="connsiteX8-1557" fmla="*/ 502418 w 690541"/>
                <a:gd name="connsiteY8-1558" fmla="*/ 1388307 h 2343129"/>
                <a:gd name="connsiteX9-1559" fmla="*/ 690536 w 690541"/>
                <a:gd name="connsiteY9-1560" fmla="*/ 1144624 h 2343129"/>
                <a:gd name="connsiteX10-1561" fmla="*/ 550837 w 690541"/>
                <a:gd name="connsiteY10-1562" fmla="*/ 986670 h 2343129"/>
                <a:gd name="connsiteX11-1563" fmla="*/ 176186 w 690541"/>
                <a:gd name="connsiteY11-1564" fmla="*/ 535025 h 2343129"/>
                <a:gd name="connsiteX12-1565" fmla="*/ 113480 w 690541"/>
                <a:gd name="connsiteY12-1566" fmla="*/ 38 h 2343129"/>
                <a:gd name="connsiteX13-1567" fmla="*/ 6324 w 690541"/>
                <a:gd name="connsiteY13-1568" fmla="*/ 38 h 2343129"/>
                <a:gd name="connsiteX0-1569" fmla="*/ 6324 w 690541"/>
                <a:gd name="connsiteY0-1570" fmla="*/ 38 h 2343129"/>
                <a:gd name="connsiteX1-1571" fmla="*/ 117449 w 690541"/>
                <a:gd name="connsiteY1-1572" fmla="*/ 606463 h 2343129"/>
                <a:gd name="connsiteX2-1573" fmla="*/ 575442 w 690541"/>
                <a:gd name="connsiteY2-1574" fmla="*/ 1074775 h 2343129"/>
                <a:gd name="connsiteX3-1575" fmla="*/ 579411 w 690541"/>
                <a:gd name="connsiteY3-1576" fmla="*/ 1260512 h 2343129"/>
                <a:gd name="connsiteX4-1577" fmla="*/ 184124 w 690541"/>
                <a:gd name="connsiteY4-1578" fmla="*/ 1626432 h 2343129"/>
                <a:gd name="connsiteX5-1579" fmla="*/ 9499 w 690541"/>
                <a:gd name="connsiteY5-1580" fmla="*/ 2336838 h 2343129"/>
                <a:gd name="connsiteX6-1581" fmla="*/ 113480 w 690541"/>
                <a:gd name="connsiteY6-1582" fmla="*/ 2341600 h 2343129"/>
                <a:gd name="connsiteX7-1583" fmla="*/ 174599 w 690541"/>
                <a:gd name="connsiteY7-1584" fmla="*/ 1813757 h 2343129"/>
                <a:gd name="connsiteX8-1585" fmla="*/ 502418 w 690541"/>
                <a:gd name="connsiteY8-1586" fmla="*/ 1388307 h 2343129"/>
                <a:gd name="connsiteX9-1587" fmla="*/ 690536 w 690541"/>
                <a:gd name="connsiteY9-1588" fmla="*/ 1144624 h 2343129"/>
                <a:gd name="connsiteX10-1589" fmla="*/ 550837 w 690541"/>
                <a:gd name="connsiteY10-1590" fmla="*/ 986670 h 2343129"/>
                <a:gd name="connsiteX11-1591" fmla="*/ 176186 w 690541"/>
                <a:gd name="connsiteY11-1592" fmla="*/ 535025 h 2343129"/>
                <a:gd name="connsiteX12-1593" fmla="*/ 113480 w 690541"/>
                <a:gd name="connsiteY12-1594" fmla="*/ 38 h 2343129"/>
                <a:gd name="connsiteX13-1595" fmla="*/ 6324 w 690541"/>
                <a:gd name="connsiteY13-1596" fmla="*/ 38 h 2343129"/>
                <a:gd name="connsiteX0-1597" fmla="*/ 6324 w 690541"/>
                <a:gd name="connsiteY0-1598" fmla="*/ 38 h 2343129"/>
                <a:gd name="connsiteX1-1599" fmla="*/ 117449 w 690541"/>
                <a:gd name="connsiteY1-1600" fmla="*/ 606463 h 2343129"/>
                <a:gd name="connsiteX2-1601" fmla="*/ 575442 w 690541"/>
                <a:gd name="connsiteY2-1602" fmla="*/ 1074775 h 2343129"/>
                <a:gd name="connsiteX3-1603" fmla="*/ 579411 w 690541"/>
                <a:gd name="connsiteY3-1604" fmla="*/ 1260512 h 2343129"/>
                <a:gd name="connsiteX4-1605" fmla="*/ 184124 w 690541"/>
                <a:gd name="connsiteY4-1606" fmla="*/ 1626432 h 2343129"/>
                <a:gd name="connsiteX5-1607" fmla="*/ 9499 w 690541"/>
                <a:gd name="connsiteY5-1608" fmla="*/ 2336838 h 2343129"/>
                <a:gd name="connsiteX6-1609" fmla="*/ 113480 w 690541"/>
                <a:gd name="connsiteY6-1610" fmla="*/ 2341600 h 2343129"/>
                <a:gd name="connsiteX7-1611" fmla="*/ 174599 w 690541"/>
                <a:gd name="connsiteY7-1612" fmla="*/ 1813757 h 2343129"/>
                <a:gd name="connsiteX8-1613" fmla="*/ 502418 w 690541"/>
                <a:gd name="connsiteY8-1614" fmla="*/ 1388307 h 2343129"/>
                <a:gd name="connsiteX9-1615" fmla="*/ 690536 w 690541"/>
                <a:gd name="connsiteY9-1616" fmla="*/ 1144624 h 2343129"/>
                <a:gd name="connsiteX10-1617" fmla="*/ 550837 w 690541"/>
                <a:gd name="connsiteY10-1618" fmla="*/ 986670 h 2343129"/>
                <a:gd name="connsiteX11-1619" fmla="*/ 176186 w 690541"/>
                <a:gd name="connsiteY11-1620" fmla="*/ 535025 h 2343129"/>
                <a:gd name="connsiteX12-1621" fmla="*/ 113480 w 690541"/>
                <a:gd name="connsiteY12-1622" fmla="*/ 38 h 2343129"/>
                <a:gd name="connsiteX13-1623" fmla="*/ 6324 w 690541"/>
                <a:gd name="connsiteY13-1624" fmla="*/ 38 h 2343129"/>
                <a:gd name="connsiteX0-1625" fmla="*/ 6324 w 690541"/>
                <a:gd name="connsiteY0-1626" fmla="*/ 38 h 2343129"/>
                <a:gd name="connsiteX1-1627" fmla="*/ 117449 w 690541"/>
                <a:gd name="connsiteY1-1628" fmla="*/ 606463 h 2343129"/>
                <a:gd name="connsiteX2-1629" fmla="*/ 575442 w 690541"/>
                <a:gd name="connsiteY2-1630" fmla="*/ 1074775 h 2343129"/>
                <a:gd name="connsiteX3-1631" fmla="*/ 579411 w 690541"/>
                <a:gd name="connsiteY3-1632" fmla="*/ 1260512 h 2343129"/>
                <a:gd name="connsiteX4-1633" fmla="*/ 184124 w 690541"/>
                <a:gd name="connsiteY4-1634" fmla="*/ 1626432 h 2343129"/>
                <a:gd name="connsiteX5-1635" fmla="*/ 9499 w 690541"/>
                <a:gd name="connsiteY5-1636" fmla="*/ 2336838 h 2343129"/>
                <a:gd name="connsiteX6-1637" fmla="*/ 113480 w 690541"/>
                <a:gd name="connsiteY6-1638" fmla="*/ 2341600 h 2343129"/>
                <a:gd name="connsiteX7-1639" fmla="*/ 174599 w 690541"/>
                <a:gd name="connsiteY7-1640" fmla="*/ 1813757 h 2343129"/>
                <a:gd name="connsiteX8-1641" fmla="*/ 502418 w 690541"/>
                <a:gd name="connsiteY8-1642" fmla="*/ 1388307 h 2343129"/>
                <a:gd name="connsiteX9-1643" fmla="*/ 690536 w 690541"/>
                <a:gd name="connsiteY9-1644" fmla="*/ 1144624 h 2343129"/>
                <a:gd name="connsiteX10-1645" fmla="*/ 550837 w 690541"/>
                <a:gd name="connsiteY10-1646" fmla="*/ 986670 h 2343129"/>
                <a:gd name="connsiteX11-1647" fmla="*/ 176186 w 690541"/>
                <a:gd name="connsiteY11-1648" fmla="*/ 535025 h 2343129"/>
                <a:gd name="connsiteX12-1649" fmla="*/ 113480 w 690541"/>
                <a:gd name="connsiteY12-1650" fmla="*/ 38 h 2343129"/>
                <a:gd name="connsiteX13-1651" fmla="*/ 6324 w 690541"/>
                <a:gd name="connsiteY13-1652" fmla="*/ 38 h 2343129"/>
                <a:gd name="connsiteX0-1653" fmla="*/ 6324 w 690541"/>
                <a:gd name="connsiteY0-1654" fmla="*/ 38 h 2343129"/>
                <a:gd name="connsiteX1-1655" fmla="*/ 117449 w 690541"/>
                <a:gd name="connsiteY1-1656" fmla="*/ 606463 h 2343129"/>
                <a:gd name="connsiteX2-1657" fmla="*/ 575442 w 690541"/>
                <a:gd name="connsiteY2-1658" fmla="*/ 1074775 h 2343129"/>
                <a:gd name="connsiteX3-1659" fmla="*/ 579411 w 690541"/>
                <a:gd name="connsiteY3-1660" fmla="*/ 1260512 h 2343129"/>
                <a:gd name="connsiteX4-1661" fmla="*/ 184124 w 690541"/>
                <a:gd name="connsiteY4-1662" fmla="*/ 1626432 h 2343129"/>
                <a:gd name="connsiteX5-1663" fmla="*/ 9499 w 690541"/>
                <a:gd name="connsiteY5-1664" fmla="*/ 2336838 h 2343129"/>
                <a:gd name="connsiteX6-1665" fmla="*/ 113480 w 690541"/>
                <a:gd name="connsiteY6-1666" fmla="*/ 2341600 h 2343129"/>
                <a:gd name="connsiteX7-1667" fmla="*/ 174599 w 690541"/>
                <a:gd name="connsiteY7-1668" fmla="*/ 1813757 h 2343129"/>
                <a:gd name="connsiteX8-1669" fmla="*/ 502418 w 690541"/>
                <a:gd name="connsiteY8-1670" fmla="*/ 1388307 h 2343129"/>
                <a:gd name="connsiteX9-1671" fmla="*/ 690536 w 690541"/>
                <a:gd name="connsiteY9-1672" fmla="*/ 1144624 h 2343129"/>
                <a:gd name="connsiteX10-1673" fmla="*/ 550837 w 690541"/>
                <a:gd name="connsiteY10-1674" fmla="*/ 986670 h 2343129"/>
                <a:gd name="connsiteX11-1675" fmla="*/ 176186 w 690541"/>
                <a:gd name="connsiteY11-1676" fmla="*/ 535025 h 2343129"/>
                <a:gd name="connsiteX12-1677" fmla="*/ 113480 w 690541"/>
                <a:gd name="connsiteY12-1678" fmla="*/ 38 h 2343129"/>
                <a:gd name="connsiteX13-1679" fmla="*/ 6324 w 690541"/>
                <a:gd name="connsiteY13-1680" fmla="*/ 38 h 2343129"/>
                <a:gd name="connsiteX0-1681" fmla="*/ 6324 w 690541"/>
                <a:gd name="connsiteY0-1682" fmla="*/ 38 h 2343129"/>
                <a:gd name="connsiteX1-1683" fmla="*/ 117449 w 690541"/>
                <a:gd name="connsiteY1-1684" fmla="*/ 606463 h 2343129"/>
                <a:gd name="connsiteX2-1685" fmla="*/ 575442 w 690541"/>
                <a:gd name="connsiteY2-1686" fmla="*/ 1074775 h 2343129"/>
                <a:gd name="connsiteX3-1687" fmla="*/ 579411 w 690541"/>
                <a:gd name="connsiteY3-1688" fmla="*/ 1260512 h 2343129"/>
                <a:gd name="connsiteX4-1689" fmla="*/ 184124 w 690541"/>
                <a:gd name="connsiteY4-1690" fmla="*/ 1626432 h 2343129"/>
                <a:gd name="connsiteX5-1691" fmla="*/ 9499 w 690541"/>
                <a:gd name="connsiteY5-1692" fmla="*/ 2336838 h 2343129"/>
                <a:gd name="connsiteX6-1693" fmla="*/ 113480 w 690541"/>
                <a:gd name="connsiteY6-1694" fmla="*/ 2341600 h 2343129"/>
                <a:gd name="connsiteX7-1695" fmla="*/ 174599 w 690541"/>
                <a:gd name="connsiteY7-1696" fmla="*/ 1813757 h 2343129"/>
                <a:gd name="connsiteX8-1697" fmla="*/ 502418 w 690541"/>
                <a:gd name="connsiteY8-1698" fmla="*/ 1388307 h 2343129"/>
                <a:gd name="connsiteX9-1699" fmla="*/ 690536 w 690541"/>
                <a:gd name="connsiteY9-1700" fmla="*/ 1144624 h 2343129"/>
                <a:gd name="connsiteX10-1701" fmla="*/ 550837 w 690541"/>
                <a:gd name="connsiteY10-1702" fmla="*/ 986670 h 2343129"/>
                <a:gd name="connsiteX11-1703" fmla="*/ 176186 w 690541"/>
                <a:gd name="connsiteY11-1704" fmla="*/ 535025 h 2343129"/>
                <a:gd name="connsiteX12-1705" fmla="*/ 113480 w 690541"/>
                <a:gd name="connsiteY12-1706" fmla="*/ 38 h 2343129"/>
                <a:gd name="connsiteX13-1707" fmla="*/ 6324 w 690541"/>
                <a:gd name="connsiteY13-1708" fmla="*/ 38 h 2343129"/>
                <a:gd name="connsiteX0-1709" fmla="*/ 6324 w 690541"/>
                <a:gd name="connsiteY0-1710" fmla="*/ 38 h 2343129"/>
                <a:gd name="connsiteX1-1711" fmla="*/ 117449 w 690541"/>
                <a:gd name="connsiteY1-1712" fmla="*/ 606463 h 2343129"/>
                <a:gd name="connsiteX2-1713" fmla="*/ 575442 w 690541"/>
                <a:gd name="connsiteY2-1714" fmla="*/ 1074775 h 2343129"/>
                <a:gd name="connsiteX3-1715" fmla="*/ 579411 w 690541"/>
                <a:gd name="connsiteY3-1716" fmla="*/ 1260512 h 2343129"/>
                <a:gd name="connsiteX4-1717" fmla="*/ 184124 w 690541"/>
                <a:gd name="connsiteY4-1718" fmla="*/ 1626432 h 2343129"/>
                <a:gd name="connsiteX5-1719" fmla="*/ 9499 w 690541"/>
                <a:gd name="connsiteY5-1720" fmla="*/ 2336838 h 2343129"/>
                <a:gd name="connsiteX6-1721" fmla="*/ 113480 w 690541"/>
                <a:gd name="connsiteY6-1722" fmla="*/ 2341600 h 2343129"/>
                <a:gd name="connsiteX7-1723" fmla="*/ 174599 w 690541"/>
                <a:gd name="connsiteY7-1724" fmla="*/ 1813757 h 2343129"/>
                <a:gd name="connsiteX8-1725" fmla="*/ 511943 w 690541"/>
                <a:gd name="connsiteY8-1726" fmla="*/ 1343063 h 2343129"/>
                <a:gd name="connsiteX9-1727" fmla="*/ 690536 w 690541"/>
                <a:gd name="connsiteY9-1728" fmla="*/ 1144624 h 2343129"/>
                <a:gd name="connsiteX10-1729" fmla="*/ 550837 w 690541"/>
                <a:gd name="connsiteY10-1730" fmla="*/ 986670 h 2343129"/>
                <a:gd name="connsiteX11-1731" fmla="*/ 176186 w 690541"/>
                <a:gd name="connsiteY11-1732" fmla="*/ 535025 h 2343129"/>
                <a:gd name="connsiteX12-1733" fmla="*/ 113480 w 690541"/>
                <a:gd name="connsiteY12-1734" fmla="*/ 38 h 2343129"/>
                <a:gd name="connsiteX13-1735" fmla="*/ 6324 w 690541"/>
                <a:gd name="connsiteY13-1736" fmla="*/ 38 h 2343129"/>
                <a:gd name="connsiteX0-1737" fmla="*/ 6324 w 690541"/>
                <a:gd name="connsiteY0-1738" fmla="*/ 38 h 2343129"/>
                <a:gd name="connsiteX1-1739" fmla="*/ 117449 w 690541"/>
                <a:gd name="connsiteY1-1740" fmla="*/ 606463 h 2343129"/>
                <a:gd name="connsiteX2-1741" fmla="*/ 575442 w 690541"/>
                <a:gd name="connsiteY2-1742" fmla="*/ 1074775 h 2343129"/>
                <a:gd name="connsiteX3-1743" fmla="*/ 579411 w 690541"/>
                <a:gd name="connsiteY3-1744" fmla="*/ 1260512 h 2343129"/>
                <a:gd name="connsiteX4-1745" fmla="*/ 184124 w 690541"/>
                <a:gd name="connsiteY4-1746" fmla="*/ 1626432 h 2343129"/>
                <a:gd name="connsiteX5-1747" fmla="*/ 9499 w 690541"/>
                <a:gd name="connsiteY5-1748" fmla="*/ 2336838 h 2343129"/>
                <a:gd name="connsiteX6-1749" fmla="*/ 113480 w 690541"/>
                <a:gd name="connsiteY6-1750" fmla="*/ 2341600 h 2343129"/>
                <a:gd name="connsiteX7-1751" fmla="*/ 174599 w 690541"/>
                <a:gd name="connsiteY7-1752" fmla="*/ 1813757 h 2343129"/>
                <a:gd name="connsiteX8-1753" fmla="*/ 516706 w 690541"/>
                <a:gd name="connsiteY8-1754" fmla="*/ 1376400 h 2343129"/>
                <a:gd name="connsiteX9-1755" fmla="*/ 690536 w 690541"/>
                <a:gd name="connsiteY9-1756" fmla="*/ 1144624 h 2343129"/>
                <a:gd name="connsiteX10-1757" fmla="*/ 550837 w 690541"/>
                <a:gd name="connsiteY10-1758" fmla="*/ 986670 h 2343129"/>
                <a:gd name="connsiteX11-1759" fmla="*/ 176186 w 690541"/>
                <a:gd name="connsiteY11-1760" fmla="*/ 535025 h 2343129"/>
                <a:gd name="connsiteX12-1761" fmla="*/ 113480 w 690541"/>
                <a:gd name="connsiteY12-1762" fmla="*/ 38 h 2343129"/>
                <a:gd name="connsiteX13-1763" fmla="*/ 6324 w 690541"/>
                <a:gd name="connsiteY13-1764" fmla="*/ 38 h 2343129"/>
                <a:gd name="connsiteX0-1765" fmla="*/ 6324 w 690541"/>
                <a:gd name="connsiteY0-1766" fmla="*/ 38 h 2343129"/>
                <a:gd name="connsiteX1-1767" fmla="*/ 117449 w 690541"/>
                <a:gd name="connsiteY1-1768" fmla="*/ 606463 h 2343129"/>
                <a:gd name="connsiteX2-1769" fmla="*/ 575442 w 690541"/>
                <a:gd name="connsiteY2-1770" fmla="*/ 1074775 h 2343129"/>
                <a:gd name="connsiteX3-1771" fmla="*/ 579411 w 690541"/>
                <a:gd name="connsiteY3-1772" fmla="*/ 1260512 h 2343129"/>
                <a:gd name="connsiteX4-1773" fmla="*/ 184124 w 690541"/>
                <a:gd name="connsiteY4-1774" fmla="*/ 1626432 h 2343129"/>
                <a:gd name="connsiteX5-1775" fmla="*/ 9499 w 690541"/>
                <a:gd name="connsiteY5-1776" fmla="*/ 2336838 h 2343129"/>
                <a:gd name="connsiteX6-1777" fmla="*/ 113480 w 690541"/>
                <a:gd name="connsiteY6-1778" fmla="*/ 2341600 h 2343129"/>
                <a:gd name="connsiteX7-1779" fmla="*/ 174599 w 690541"/>
                <a:gd name="connsiteY7-1780" fmla="*/ 1813757 h 2343129"/>
                <a:gd name="connsiteX8-1781" fmla="*/ 516706 w 690541"/>
                <a:gd name="connsiteY8-1782" fmla="*/ 1376400 h 2343129"/>
                <a:gd name="connsiteX9-1783" fmla="*/ 690536 w 690541"/>
                <a:gd name="connsiteY9-1784" fmla="*/ 1144624 h 2343129"/>
                <a:gd name="connsiteX10-1785" fmla="*/ 550837 w 690541"/>
                <a:gd name="connsiteY10-1786" fmla="*/ 986670 h 2343129"/>
                <a:gd name="connsiteX11-1787" fmla="*/ 176186 w 690541"/>
                <a:gd name="connsiteY11-1788" fmla="*/ 535025 h 2343129"/>
                <a:gd name="connsiteX12-1789" fmla="*/ 113480 w 690541"/>
                <a:gd name="connsiteY12-1790" fmla="*/ 38 h 2343129"/>
                <a:gd name="connsiteX13-1791" fmla="*/ 6324 w 690541"/>
                <a:gd name="connsiteY13-1792" fmla="*/ 38 h 2343129"/>
                <a:gd name="connsiteX0-1793" fmla="*/ 6324 w 690541"/>
                <a:gd name="connsiteY0-1794" fmla="*/ 38 h 2343129"/>
                <a:gd name="connsiteX1-1795" fmla="*/ 117449 w 690541"/>
                <a:gd name="connsiteY1-1796" fmla="*/ 606463 h 2343129"/>
                <a:gd name="connsiteX2-1797" fmla="*/ 575442 w 690541"/>
                <a:gd name="connsiteY2-1798" fmla="*/ 1074775 h 2343129"/>
                <a:gd name="connsiteX3-1799" fmla="*/ 579411 w 690541"/>
                <a:gd name="connsiteY3-1800" fmla="*/ 1260512 h 2343129"/>
                <a:gd name="connsiteX4-1801" fmla="*/ 184124 w 690541"/>
                <a:gd name="connsiteY4-1802" fmla="*/ 1626432 h 2343129"/>
                <a:gd name="connsiteX5-1803" fmla="*/ 9499 w 690541"/>
                <a:gd name="connsiteY5-1804" fmla="*/ 2336838 h 2343129"/>
                <a:gd name="connsiteX6-1805" fmla="*/ 113480 w 690541"/>
                <a:gd name="connsiteY6-1806" fmla="*/ 2341600 h 2343129"/>
                <a:gd name="connsiteX7-1807" fmla="*/ 174599 w 690541"/>
                <a:gd name="connsiteY7-1808" fmla="*/ 1813757 h 2343129"/>
                <a:gd name="connsiteX8-1809" fmla="*/ 516706 w 690541"/>
                <a:gd name="connsiteY8-1810" fmla="*/ 1376400 h 2343129"/>
                <a:gd name="connsiteX9-1811" fmla="*/ 690536 w 690541"/>
                <a:gd name="connsiteY9-1812" fmla="*/ 1144624 h 2343129"/>
                <a:gd name="connsiteX10-1813" fmla="*/ 550837 w 690541"/>
                <a:gd name="connsiteY10-1814" fmla="*/ 986670 h 2343129"/>
                <a:gd name="connsiteX11-1815" fmla="*/ 176186 w 690541"/>
                <a:gd name="connsiteY11-1816" fmla="*/ 535025 h 2343129"/>
                <a:gd name="connsiteX12-1817" fmla="*/ 113480 w 690541"/>
                <a:gd name="connsiteY12-1818" fmla="*/ 38 h 2343129"/>
                <a:gd name="connsiteX13-1819" fmla="*/ 6324 w 690541"/>
                <a:gd name="connsiteY13-1820" fmla="*/ 38 h 2343129"/>
                <a:gd name="connsiteX0-1821" fmla="*/ 5435 w 689652"/>
                <a:gd name="connsiteY0-1822" fmla="*/ 38 h 2343129"/>
                <a:gd name="connsiteX1-1823" fmla="*/ 116560 w 689652"/>
                <a:gd name="connsiteY1-1824" fmla="*/ 606463 h 2343129"/>
                <a:gd name="connsiteX2-1825" fmla="*/ 503116 w 689652"/>
                <a:gd name="connsiteY2-1826" fmla="*/ 1017625 h 2343129"/>
                <a:gd name="connsiteX3-1827" fmla="*/ 578522 w 689652"/>
                <a:gd name="connsiteY3-1828" fmla="*/ 1260512 h 2343129"/>
                <a:gd name="connsiteX4-1829" fmla="*/ 183235 w 689652"/>
                <a:gd name="connsiteY4-1830" fmla="*/ 1626432 h 2343129"/>
                <a:gd name="connsiteX5-1831" fmla="*/ 8610 w 689652"/>
                <a:gd name="connsiteY5-1832" fmla="*/ 2336838 h 2343129"/>
                <a:gd name="connsiteX6-1833" fmla="*/ 112591 w 689652"/>
                <a:gd name="connsiteY6-1834" fmla="*/ 2341600 h 2343129"/>
                <a:gd name="connsiteX7-1835" fmla="*/ 173710 w 689652"/>
                <a:gd name="connsiteY7-1836" fmla="*/ 1813757 h 2343129"/>
                <a:gd name="connsiteX8-1837" fmla="*/ 515817 w 689652"/>
                <a:gd name="connsiteY8-1838" fmla="*/ 1376400 h 2343129"/>
                <a:gd name="connsiteX9-1839" fmla="*/ 689647 w 689652"/>
                <a:gd name="connsiteY9-1840" fmla="*/ 1144624 h 2343129"/>
                <a:gd name="connsiteX10-1841" fmla="*/ 549948 w 689652"/>
                <a:gd name="connsiteY10-1842" fmla="*/ 986670 h 2343129"/>
                <a:gd name="connsiteX11-1843" fmla="*/ 175297 w 689652"/>
                <a:gd name="connsiteY11-1844" fmla="*/ 535025 h 2343129"/>
                <a:gd name="connsiteX12-1845" fmla="*/ 112591 w 689652"/>
                <a:gd name="connsiteY12-1846" fmla="*/ 38 h 2343129"/>
                <a:gd name="connsiteX13-1847" fmla="*/ 5435 w 689652"/>
                <a:gd name="connsiteY13-1848" fmla="*/ 38 h 2343129"/>
                <a:gd name="connsiteX0-1849" fmla="*/ 5435 w 689652"/>
                <a:gd name="connsiteY0-1850" fmla="*/ 38 h 2343129"/>
                <a:gd name="connsiteX1-1851" fmla="*/ 116560 w 689652"/>
                <a:gd name="connsiteY1-1852" fmla="*/ 606463 h 2343129"/>
                <a:gd name="connsiteX2-1853" fmla="*/ 503116 w 689652"/>
                <a:gd name="connsiteY2-1854" fmla="*/ 1017625 h 2343129"/>
                <a:gd name="connsiteX3-1855" fmla="*/ 578522 w 689652"/>
                <a:gd name="connsiteY3-1856" fmla="*/ 1260512 h 2343129"/>
                <a:gd name="connsiteX4-1857" fmla="*/ 183235 w 689652"/>
                <a:gd name="connsiteY4-1858" fmla="*/ 1626432 h 2343129"/>
                <a:gd name="connsiteX5-1859" fmla="*/ 8610 w 689652"/>
                <a:gd name="connsiteY5-1860" fmla="*/ 2336838 h 2343129"/>
                <a:gd name="connsiteX6-1861" fmla="*/ 112591 w 689652"/>
                <a:gd name="connsiteY6-1862" fmla="*/ 2341600 h 2343129"/>
                <a:gd name="connsiteX7-1863" fmla="*/ 173710 w 689652"/>
                <a:gd name="connsiteY7-1864" fmla="*/ 1813757 h 2343129"/>
                <a:gd name="connsiteX8-1865" fmla="*/ 515817 w 689652"/>
                <a:gd name="connsiteY8-1866" fmla="*/ 1376400 h 2343129"/>
                <a:gd name="connsiteX9-1867" fmla="*/ 689647 w 689652"/>
                <a:gd name="connsiteY9-1868" fmla="*/ 1144624 h 2343129"/>
                <a:gd name="connsiteX10-1869" fmla="*/ 549948 w 689652"/>
                <a:gd name="connsiteY10-1870" fmla="*/ 986670 h 2343129"/>
                <a:gd name="connsiteX11-1871" fmla="*/ 175297 w 689652"/>
                <a:gd name="connsiteY11-1872" fmla="*/ 535025 h 2343129"/>
                <a:gd name="connsiteX12-1873" fmla="*/ 112591 w 689652"/>
                <a:gd name="connsiteY12-1874" fmla="*/ 38 h 2343129"/>
                <a:gd name="connsiteX13-1875" fmla="*/ 5435 w 689652"/>
                <a:gd name="connsiteY13-1876" fmla="*/ 38 h 2343129"/>
                <a:gd name="connsiteX0-1877" fmla="*/ 6032 w 690249"/>
                <a:gd name="connsiteY0-1878" fmla="*/ 38 h 2343129"/>
                <a:gd name="connsiteX1-1879" fmla="*/ 117157 w 690249"/>
                <a:gd name="connsiteY1-1880" fmla="*/ 606463 h 2343129"/>
                <a:gd name="connsiteX2-1881" fmla="*/ 553720 w 690249"/>
                <a:gd name="connsiteY2-1882" fmla="*/ 1060487 h 2343129"/>
                <a:gd name="connsiteX3-1883" fmla="*/ 579119 w 690249"/>
                <a:gd name="connsiteY3-1884" fmla="*/ 1260512 h 2343129"/>
                <a:gd name="connsiteX4-1885" fmla="*/ 183832 w 690249"/>
                <a:gd name="connsiteY4-1886" fmla="*/ 1626432 h 2343129"/>
                <a:gd name="connsiteX5-1887" fmla="*/ 9207 w 690249"/>
                <a:gd name="connsiteY5-1888" fmla="*/ 2336838 h 2343129"/>
                <a:gd name="connsiteX6-1889" fmla="*/ 113188 w 690249"/>
                <a:gd name="connsiteY6-1890" fmla="*/ 2341600 h 2343129"/>
                <a:gd name="connsiteX7-1891" fmla="*/ 174307 w 690249"/>
                <a:gd name="connsiteY7-1892" fmla="*/ 1813757 h 2343129"/>
                <a:gd name="connsiteX8-1893" fmla="*/ 516414 w 690249"/>
                <a:gd name="connsiteY8-1894" fmla="*/ 1376400 h 2343129"/>
                <a:gd name="connsiteX9-1895" fmla="*/ 690244 w 690249"/>
                <a:gd name="connsiteY9-1896" fmla="*/ 1144624 h 2343129"/>
                <a:gd name="connsiteX10-1897" fmla="*/ 550545 w 690249"/>
                <a:gd name="connsiteY10-1898" fmla="*/ 986670 h 2343129"/>
                <a:gd name="connsiteX11-1899" fmla="*/ 175894 w 690249"/>
                <a:gd name="connsiteY11-1900" fmla="*/ 535025 h 2343129"/>
                <a:gd name="connsiteX12-1901" fmla="*/ 113188 w 690249"/>
                <a:gd name="connsiteY12-1902" fmla="*/ 38 h 2343129"/>
                <a:gd name="connsiteX13-1903" fmla="*/ 6032 w 690249"/>
                <a:gd name="connsiteY13-1904" fmla="*/ 38 h 2343129"/>
                <a:gd name="connsiteX0-1905" fmla="*/ 6032 w 690249"/>
                <a:gd name="connsiteY0-1906" fmla="*/ 38 h 2343129"/>
                <a:gd name="connsiteX1-1907" fmla="*/ 117157 w 690249"/>
                <a:gd name="connsiteY1-1908" fmla="*/ 606463 h 2343129"/>
                <a:gd name="connsiteX2-1909" fmla="*/ 553720 w 690249"/>
                <a:gd name="connsiteY2-1910" fmla="*/ 1060487 h 2343129"/>
                <a:gd name="connsiteX3-1911" fmla="*/ 579119 w 690249"/>
                <a:gd name="connsiteY3-1912" fmla="*/ 1260512 h 2343129"/>
                <a:gd name="connsiteX4-1913" fmla="*/ 183832 w 690249"/>
                <a:gd name="connsiteY4-1914" fmla="*/ 1626432 h 2343129"/>
                <a:gd name="connsiteX5-1915" fmla="*/ 9207 w 690249"/>
                <a:gd name="connsiteY5-1916" fmla="*/ 2336838 h 2343129"/>
                <a:gd name="connsiteX6-1917" fmla="*/ 113188 w 690249"/>
                <a:gd name="connsiteY6-1918" fmla="*/ 2341600 h 2343129"/>
                <a:gd name="connsiteX7-1919" fmla="*/ 174307 w 690249"/>
                <a:gd name="connsiteY7-1920" fmla="*/ 1813757 h 2343129"/>
                <a:gd name="connsiteX8-1921" fmla="*/ 516414 w 690249"/>
                <a:gd name="connsiteY8-1922" fmla="*/ 1376400 h 2343129"/>
                <a:gd name="connsiteX9-1923" fmla="*/ 690244 w 690249"/>
                <a:gd name="connsiteY9-1924" fmla="*/ 1144624 h 2343129"/>
                <a:gd name="connsiteX10-1925" fmla="*/ 550545 w 690249"/>
                <a:gd name="connsiteY10-1926" fmla="*/ 986670 h 2343129"/>
                <a:gd name="connsiteX11-1927" fmla="*/ 175894 w 690249"/>
                <a:gd name="connsiteY11-1928" fmla="*/ 535025 h 2343129"/>
                <a:gd name="connsiteX12-1929" fmla="*/ 113188 w 690249"/>
                <a:gd name="connsiteY12-1930" fmla="*/ 38 h 2343129"/>
                <a:gd name="connsiteX13-1931" fmla="*/ 6032 w 690249"/>
                <a:gd name="connsiteY13-1932" fmla="*/ 38 h 2343129"/>
                <a:gd name="connsiteX0-1933" fmla="*/ 6032 w 690249"/>
                <a:gd name="connsiteY0-1934" fmla="*/ 38 h 2343129"/>
                <a:gd name="connsiteX1-1935" fmla="*/ 117157 w 690249"/>
                <a:gd name="connsiteY1-1936" fmla="*/ 606463 h 2343129"/>
                <a:gd name="connsiteX2-1937" fmla="*/ 553720 w 690249"/>
                <a:gd name="connsiteY2-1938" fmla="*/ 1060487 h 2343129"/>
                <a:gd name="connsiteX3-1939" fmla="*/ 579119 w 690249"/>
                <a:gd name="connsiteY3-1940" fmla="*/ 1260512 h 2343129"/>
                <a:gd name="connsiteX4-1941" fmla="*/ 183832 w 690249"/>
                <a:gd name="connsiteY4-1942" fmla="*/ 1626432 h 2343129"/>
                <a:gd name="connsiteX5-1943" fmla="*/ 9207 w 690249"/>
                <a:gd name="connsiteY5-1944" fmla="*/ 2336838 h 2343129"/>
                <a:gd name="connsiteX6-1945" fmla="*/ 113188 w 690249"/>
                <a:gd name="connsiteY6-1946" fmla="*/ 2341600 h 2343129"/>
                <a:gd name="connsiteX7-1947" fmla="*/ 174307 w 690249"/>
                <a:gd name="connsiteY7-1948" fmla="*/ 1813757 h 2343129"/>
                <a:gd name="connsiteX8-1949" fmla="*/ 516414 w 690249"/>
                <a:gd name="connsiteY8-1950" fmla="*/ 1376400 h 2343129"/>
                <a:gd name="connsiteX9-1951" fmla="*/ 690244 w 690249"/>
                <a:gd name="connsiteY9-1952" fmla="*/ 1144624 h 2343129"/>
                <a:gd name="connsiteX10-1953" fmla="*/ 550545 w 690249"/>
                <a:gd name="connsiteY10-1954" fmla="*/ 986670 h 2343129"/>
                <a:gd name="connsiteX11-1955" fmla="*/ 175894 w 690249"/>
                <a:gd name="connsiteY11-1956" fmla="*/ 535025 h 2343129"/>
                <a:gd name="connsiteX12-1957" fmla="*/ 113188 w 690249"/>
                <a:gd name="connsiteY12-1958" fmla="*/ 38 h 2343129"/>
                <a:gd name="connsiteX13-1959" fmla="*/ 6032 w 690249"/>
                <a:gd name="connsiteY13-1960" fmla="*/ 38 h 2343129"/>
                <a:gd name="connsiteX0-1961" fmla="*/ 6032 w 690249"/>
                <a:gd name="connsiteY0-1962" fmla="*/ 38 h 2343129"/>
                <a:gd name="connsiteX1-1963" fmla="*/ 117157 w 690249"/>
                <a:gd name="connsiteY1-1964" fmla="*/ 606463 h 2343129"/>
                <a:gd name="connsiteX2-1965" fmla="*/ 553720 w 690249"/>
                <a:gd name="connsiteY2-1966" fmla="*/ 1060487 h 2343129"/>
                <a:gd name="connsiteX3-1967" fmla="*/ 579119 w 690249"/>
                <a:gd name="connsiteY3-1968" fmla="*/ 1260512 h 2343129"/>
                <a:gd name="connsiteX4-1969" fmla="*/ 183832 w 690249"/>
                <a:gd name="connsiteY4-1970" fmla="*/ 1626432 h 2343129"/>
                <a:gd name="connsiteX5-1971" fmla="*/ 9207 w 690249"/>
                <a:gd name="connsiteY5-1972" fmla="*/ 2336838 h 2343129"/>
                <a:gd name="connsiteX6-1973" fmla="*/ 113188 w 690249"/>
                <a:gd name="connsiteY6-1974" fmla="*/ 2341600 h 2343129"/>
                <a:gd name="connsiteX7-1975" fmla="*/ 174307 w 690249"/>
                <a:gd name="connsiteY7-1976" fmla="*/ 1813757 h 2343129"/>
                <a:gd name="connsiteX8-1977" fmla="*/ 516414 w 690249"/>
                <a:gd name="connsiteY8-1978" fmla="*/ 1376400 h 2343129"/>
                <a:gd name="connsiteX9-1979" fmla="*/ 690244 w 690249"/>
                <a:gd name="connsiteY9-1980" fmla="*/ 1144624 h 2343129"/>
                <a:gd name="connsiteX10-1981" fmla="*/ 550545 w 690249"/>
                <a:gd name="connsiteY10-1982" fmla="*/ 986670 h 2343129"/>
                <a:gd name="connsiteX11-1983" fmla="*/ 175894 w 690249"/>
                <a:gd name="connsiteY11-1984" fmla="*/ 535025 h 2343129"/>
                <a:gd name="connsiteX12-1985" fmla="*/ 113188 w 690249"/>
                <a:gd name="connsiteY12-1986" fmla="*/ 38 h 2343129"/>
                <a:gd name="connsiteX13-1987" fmla="*/ 6032 w 690249"/>
                <a:gd name="connsiteY13-1988" fmla="*/ 38 h 2343129"/>
                <a:gd name="connsiteX0-1989" fmla="*/ 6032 w 690249"/>
                <a:gd name="connsiteY0-1990" fmla="*/ 38 h 2343129"/>
                <a:gd name="connsiteX1-1991" fmla="*/ 117157 w 690249"/>
                <a:gd name="connsiteY1-1992" fmla="*/ 606463 h 2343129"/>
                <a:gd name="connsiteX2-1993" fmla="*/ 553720 w 690249"/>
                <a:gd name="connsiteY2-1994" fmla="*/ 1060487 h 2343129"/>
                <a:gd name="connsiteX3-1995" fmla="*/ 552925 w 690249"/>
                <a:gd name="connsiteY3-1996" fmla="*/ 1272418 h 2343129"/>
                <a:gd name="connsiteX4-1997" fmla="*/ 183832 w 690249"/>
                <a:gd name="connsiteY4-1998" fmla="*/ 1626432 h 2343129"/>
                <a:gd name="connsiteX5-1999" fmla="*/ 9207 w 690249"/>
                <a:gd name="connsiteY5-2000" fmla="*/ 2336838 h 2343129"/>
                <a:gd name="connsiteX6-2001" fmla="*/ 113188 w 690249"/>
                <a:gd name="connsiteY6-2002" fmla="*/ 2341600 h 2343129"/>
                <a:gd name="connsiteX7-2003" fmla="*/ 174307 w 690249"/>
                <a:gd name="connsiteY7-2004" fmla="*/ 1813757 h 2343129"/>
                <a:gd name="connsiteX8-2005" fmla="*/ 516414 w 690249"/>
                <a:gd name="connsiteY8-2006" fmla="*/ 1376400 h 2343129"/>
                <a:gd name="connsiteX9-2007" fmla="*/ 690244 w 690249"/>
                <a:gd name="connsiteY9-2008" fmla="*/ 1144624 h 2343129"/>
                <a:gd name="connsiteX10-2009" fmla="*/ 550545 w 690249"/>
                <a:gd name="connsiteY10-2010" fmla="*/ 986670 h 2343129"/>
                <a:gd name="connsiteX11-2011" fmla="*/ 175894 w 690249"/>
                <a:gd name="connsiteY11-2012" fmla="*/ 535025 h 2343129"/>
                <a:gd name="connsiteX12-2013" fmla="*/ 113188 w 690249"/>
                <a:gd name="connsiteY12-2014" fmla="*/ 38 h 2343129"/>
                <a:gd name="connsiteX13-2015" fmla="*/ 6032 w 690249"/>
                <a:gd name="connsiteY13-2016" fmla="*/ 38 h 2343129"/>
                <a:gd name="connsiteX0-2017" fmla="*/ 6032 w 690249"/>
                <a:gd name="connsiteY0-2018" fmla="*/ 38 h 2343129"/>
                <a:gd name="connsiteX1-2019" fmla="*/ 117157 w 690249"/>
                <a:gd name="connsiteY1-2020" fmla="*/ 606463 h 2343129"/>
                <a:gd name="connsiteX2-2021" fmla="*/ 553720 w 690249"/>
                <a:gd name="connsiteY2-2022" fmla="*/ 1060487 h 2343129"/>
                <a:gd name="connsiteX3-2023" fmla="*/ 552925 w 690249"/>
                <a:gd name="connsiteY3-2024" fmla="*/ 1272418 h 2343129"/>
                <a:gd name="connsiteX4-2025" fmla="*/ 183832 w 690249"/>
                <a:gd name="connsiteY4-2026" fmla="*/ 1626432 h 2343129"/>
                <a:gd name="connsiteX5-2027" fmla="*/ 9207 w 690249"/>
                <a:gd name="connsiteY5-2028" fmla="*/ 2336838 h 2343129"/>
                <a:gd name="connsiteX6-2029" fmla="*/ 113188 w 690249"/>
                <a:gd name="connsiteY6-2030" fmla="*/ 2341600 h 2343129"/>
                <a:gd name="connsiteX7-2031" fmla="*/ 174307 w 690249"/>
                <a:gd name="connsiteY7-2032" fmla="*/ 1813757 h 2343129"/>
                <a:gd name="connsiteX8-2033" fmla="*/ 516414 w 690249"/>
                <a:gd name="connsiteY8-2034" fmla="*/ 1376400 h 2343129"/>
                <a:gd name="connsiteX9-2035" fmla="*/ 690244 w 690249"/>
                <a:gd name="connsiteY9-2036" fmla="*/ 1144624 h 2343129"/>
                <a:gd name="connsiteX10-2037" fmla="*/ 550545 w 690249"/>
                <a:gd name="connsiteY10-2038" fmla="*/ 986670 h 2343129"/>
                <a:gd name="connsiteX11-2039" fmla="*/ 175894 w 690249"/>
                <a:gd name="connsiteY11-2040" fmla="*/ 535025 h 2343129"/>
                <a:gd name="connsiteX12-2041" fmla="*/ 113188 w 690249"/>
                <a:gd name="connsiteY12-2042" fmla="*/ 38 h 2343129"/>
                <a:gd name="connsiteX13-2043" fmla="*/ 6032 w 690249"/>
                <a:gd name="connsiteY13-2044" fmla="*/ 38 h 2343129"/>
                <a:gd name="connsiteX0-2045" fmla="*/ 6032 w 690249"/>
                <a:gd name="connsiteY0-2046" fmla="*/ 38 h 2343129"/>
                <a:gd name="connsiteX1-2047" fmla="*/ 117157 w 690249"/>
                <a:gd name="connsiteY1-2048" fmla="*/ 606463 h 2343129"/>
                <a:gd name="connsiteX2-2049" fmla="*/ 553720 w 690249"/>
                <a:gd name="connsiteY2-2050" fmla="*/ 1060487 h 2343129"/>
                <a:gd name="connsiteX3-2051" fmla="*/ 552925 w 690249"/>
                <a:gd name="connsiteY3-2052" fmla="*/ 1272418 h 2343129"/>
                <a:gd name="connsiteX4-2053" fmla="*/ 183832 w 690249"/>
                <a:gd name="connsiteY4-2054" fmla="*/ 1626432 h 2343129"/>
                <a:gd name="connsiteX5-2055" fmla="*/ 9207 w 690249"/>
                <a:gd name="connsiteY5-2056" fmla="*/ 2336838 h 2343129"/>
                <a:gd name="connsiteX6-2057" fmla="*/ 113188 w 690249"/>
                <a:gd name="connsiteY6-2058" fmla="*/ 2341600 h 2343129"/>
                <a:gd name="connsiteX7-2059" fmla="*/ 174307 w 690249"/>
                <a:gd name="connsiteY7-2060" fmla="*/ 1813757 h 2343129"/>
                <a:gd name="connsiteX8-2061" fmla="*/ 516414 w 690249"/>
                <a:gd name="connsiteY8-2062" fmla="*/ 1376400 h 2343129"/>
                <a:gd name="connsiteX9-2063" fmla="*/ 690244 w 690249"/>
                <a:gd name="connsiteY9-2064" fmla="*/ 1144624 h 2343129"/>
                <a:gd name="connsiteX10-2065" fmla="*/ 550545 w 690249"/>
                <a:gd name="connsiteY10-2066" fmla="*/ 986670 h 2343129"/>
                <a:gd name="connsiteX11-2067" fmla="*/ 175894 w 690249"/>
                <a:gd name="connsiteY11-2068" fmla="*/ 535025 h 2343129"/>
                <a:gd name="connsiteX12-2069" fmla="*/ 113188 w 690249"/>
                <a:gd name="connsiteY12-2070" fmla="*/ 38 h 2343129"/>
                <a:gd name="connsiteX13-2071" fmla="*/ 6032 w 690249"/>
                <a:gd name="connsiteY13-2072" fmla="*/ 38 h 2343129"/>
                <a:gd name="connsiteX0-2073" fmla="*/ 6032 w 690249"/>
                <a:gd name="connsiteY0-2074" fmla="*/ 38 h 2343129"/>
                <a:gd name="connsiteX1-2075" fmla="*/ 117157 w 690249"/>
                <a:gd name="connsiteY1-2076" fmla="*/ 606463 h 2343129"/>
                <a:gd name="connsiteX2-2077" fmla="*/ 553720 w 690249"/>
                <a:gd name="connsiteY2-2078" fmla="*/ 1060487 h 2343129"/>
                <a:gd name="connsiteX3-2079" fmla="*/ 552925 w 690249"/>
                <a:gd name="connsiteY3-2080" fmla="*/ 1272418 h 2343129"/>
                <a:gd name="connsiteX4-2081" fmla="*/ 183832 w 690249"/>
                <a:gd name="connsiteY4-2082" fmla="*/ 1626432 h 2343129"/>
                <a:gd name="connsiteX5-2083" fmla="*/ 9207 w 690249"/>
                <a:gd name="connsiteY5-2084" fmla="*/ 2336838 h 2343129"/>
                <a:gd name="connsiteX6-2085" fmla="*/ 113188 w 690249"/>
                <a:gd name="connsiteY6-2086" fmla="*/ 2341600 h 2343129"/>
                <a:gd name="connsiteX7-2087" fmla="*/ 174307 w 690249"/>
                <a:gd name="connsiteY7-2088" fmla="*/ 1813757 h 2343129"/>
                <a:gd name="connsiteX8-2089" fmla="*/ 516414 w 690249"/>
                <a:gd name="connsiteY8-2090" fmla="*/ 1376400 h 2343129"/>
                <a:gd name="connsiteX9-2091" fmla="*/ 690244 w 690249"/>
                <a:gd name="connsiteY9-2092" fmla="*/ 1144624 h 2343129"/>
                <a:gd name="connsiteX10-2093" fmla="*/ 550545 w 690249"/>
                <a:gd name="connsiteY10-2094" fmla="*/ 986670 h 2343129"/>
                <a:gd name="connsiteX11-2095" fmla="*/ 175894 w 690249"/>
                <a:gd name="connsiteY11-2096" fmla="*/ 535025 h 2343129"/>
                <a:gd name="connsiteX12-2097" fmla="*/ 113188 w 690249"/>
                <a:gd name="connsiteY12-2098" fmla="*/ 38 h 2343129"/>
                <a:gd name="connsiteX13-2099" fmla="*/ 6032 w 690249"/>
                <a:gd name="connsiteY13-2100" fmla="*/ 38 h 2343129"/>
                <a:gd name="connsiteX0-2101" fmla="*/ 6032 w 690249"/>
                <a:gd name="connsiteY0-2102" fmla="*/ 38 h 2343129"/>
                <a:gd name="connsiteX1-2103" fmla="*/ 117157 w 690249"/>
                <a:gd name="connsiteY1-2104" fmla="*/ 606463 h 2343129"/>
                <a:gd name="connsiteX2-2105" fmla="*/ 553720 w 690249"/>
                <a:gd name="connsiteY2-2106" fmla="*/ 1060487 h 2343129"/>
                <a:gd name="connsiteX3-2107" fmla="*/ 552925 w 690249"/>
                <a:gd name="connsiteY3-2108" fmla="*/ 1272418 h 2343129"/>
                <a:gd name="connsiteX4-2109" fmla="*/ 183832 w 690249"/>
                <a:gd name="connsiteY4-2110" fmla="*/ 1626432 h 2343129"/>
                <a:gd name="connsiteX5-2111" fmla="*/ 9207 w 690249"/>
                <a:gd name="connsiteY5-2112" fmla="*/ 2336838 h 2343129"/>
                <a:gd name="connsiteX6-2113" fmla="*/ 113188 w 690249"/>
                <a:gd name="connsiteY6-2114" fmla="*/ 2341600 h 2343129"/>
                <a:gd name="connsiteX7-2115" fmla="*/ 174307 w 690249"/>
                <a:gd name="connsiteY7-2116" fmla="*/ 1813757 h 2343129"/>
                <a:gd name="connsiteX8-2117" fmla="*/ 516414 w 690249"/>
                <a:gd name="connsiteY8-2118" fmla="*/ 1376400 h 2343129"/>
                <a:gd name="connsiteX9-2119" fmla="*/ 690244 w 690249"/>
                <a:gd name="connsiteY9-2120" fmla="*/ 1144624 h 2343129"/>
                <a:gd name="connsiteX10-2121" fmla="*/ 550545 w 690249"/>
                <a:gd name="connsiteY10-2122" fmla="*/ 986670 h 2343129"/>
                <a:gd name="connsiteX11-2123" fmla="*/ 175894 w 690249"/>
                <a:gd name="connsiteY11-2124" fmla="*/ 535025 h 2343129"/>
                <a:gd name="connsiteX12-2125" fmla="*/ 113188 w 690249"/>
                <a:gd name="connsiteY12-2126" fmla="*/ 38 h 2343129"/>
                <a:gd name="connsiteX13-2127" fmla="*/ 6032 w 690249"/>
                <a:gd name="connsiteY13-2128" fmla="*/ 38 h 2343129"/>
                <a:gd name="connsiteX0-2129" fmla="*/ 6032 w 690249"/>
                <a:gd name="connsiteY0-2130" fmla="*/ 38 h 2343129"/>
                <a:gd name="connsiteX1-2131" fmla="*/ 117157 w 690249"/>
                <a:gd name="connsiteY1-2132" fmla="*/ 606463 h 2343129"/>
                <a:gd name="connsiteX2-2133" fmla="*/ 553720 w 690249"/>
                <a:gd name="connsiteY2-2134" fmla="*/ 1060487 h 2343129"/>
                <a:gd name="connsiteX3-2135" fmla="*/ 552925 w 690249"/>
                <a:gd name="connsiteY3-2136" fmla="*/ 1272418 h 2343129"/>
                <a:gd name="connsiteX4-2137" fmla="*/ 183832 w 690249"/>
                <a:gd name="connsiteY4-2138" fmla="*/ 1626432 h 2343129"/>
                <a:gd name="connsiteX5-2139" fmla="*/ 9207 w 690249"/>
                <a:gd name="connsiteY5-2140" fmla="*/ 2336838 h 2343129"/>
                <a:gd name="connsiteX6-2141" fmla="*/ 113188 w 690249"/>
                <a:gd name="connsiteY6-2142" fmla="*/ 2341600 h 2343129"/>
                <a:gd name="connsiteX7-2143" fmla="*/ 174307 w 690249"/>
                <a:gd name="connsiteY7-2144" fmla="*/ 1813757 h 2343129"/>
                <a:gd name="connsiteX8-2145" fmla="*/ 516414 w 690249"/>
                <a:gd name="connsiteY8-2146" fmla="*/ 1376400 h 2343129"/>
                <a:gd name="connsiteX9-2147" fmla="*/ 690244 w 690249"/>
                <a:gd name="connsiteY9-2148" fmla="*/ 1144624 h 2343129"/>
                <a:gd name="connsiteX10-2149" fmla="*/ 550545 w 690249"/>
                <a:gd name="connsiteY10-2150" fmla="*/ 986670 h 2343129"/>
                <a:gd name="connsiteX11-2151" fmla="*/ 175894 w 690249"/>
                <a:gd name="connsiteY11-2152" fmla="*/ 535025 h 2343129"/>
                <a:gd name="connsiteX12-2153" fmla="*/ 113188 w 690249"/>
                <a:gd name="connsiteY12-2154" fmla="*/ 38 h 2343129"/>
                <a:gd name="connsiteX13-2155" fmla="*/ 6032 w 690249"/>
                <a:gd name="connsiteY13-2156" fmla="*/ 38 h 2343129"/>
                <a:gd name="connsiteX0-2157" fmla="*/ 6032 w 690249"/>
                <a:gd name="connsiteY0-2158" fmla="*/ 38 h 2343129"/>
                <a:gd name="connsiteX1-2159" fmla="*/ 117157 w 690249"/>
                <a:gd name="connsiteY1-2160" fmla="*/ 606463 h 2343129"/>
                <a:gd name="connsiteX2-2161" fmla="*/ 553720 w 690249"/>
                <a:gd name="connsiteY2-2162" fmla="*/ 1060487 h 2343129"/>
                <a:gd name="connsiteX3-2163" fmla="*/ 552925 w 690249"/>
                <a:gd name="connsiteY3-2164" fmla="*/ 1272418 h 2343129"/>
                <a:gd name="connsiteX4-2165" fmla="*/ 183832 w 690249"/>
                <a:gd name="connsiteY4-2166" fmla="*/ 1626432 h 2343129"/>
                <a:gd name="connsiteX5-2167" fmla="*/ 9207 w 690249"/>
                <a:gd name="connsiteY5-2168" fmla="*/ 2336838 h 2343129"/>
                <a:gd name="connsiteX6-2169" fmla="*/ 113188 w 690249"/>
                <a:gd name="connsiteY6-2170" fmla="*/ 2341600 h 2343129"/>
                <a:gd name="connsiteX7-2171" fmla="*/ 174307 w 690249"/>
                <a:gd name="connsiteY7-2172" fmla="*/ 1813757 h 2343129"/>
                <a:gd name="connsiteX8-2173" fmla="*/ 516414 w 690249"/>
                <a:gd name="connsiteY8-2174" fmla="*/ 1376400 h 2343129"/>
                <a:gd name="connsiteX9-2175" fmla="*/ 690244 w 690249"/>
                <a:gd name="connsiteY9-2176" fmla="*/ 1144624 h 2343129"/>
                <a:gd name="connsiteX10-2177" fmla="*/ 550545 w 690249"/>
                <a:gd name="connsiteY10-2178" fmla="*/ 986670 h 2343129"/>
                <a:gd name="connsiteX11-2179" fmla="*/ 175894 w 690249"/>
                <a:gd name="connsiteY11-2180" fmla="*/ 535025 h 2343129"/>
                <a:gd name="connsiteX12-2181" fmla="*/ 113188 w 690249"/>
                <a:gd name="connsiteY12-2182" fmla="*/ 38 h 2343129"/>
                <a:gd name="connsiteX13-2183" fmla="*/ 6032 w 690249"/>
                <a:gd name="connsiteY13-2184" fmla="*/ 38 h 2343129"/>
                <a:gd name="connsiteX0-2185" fmla="*/ 6032 w 690249"/>
                <a:gd name="connsiteY0-2186" fmla="*/ 38 h 2343129"/>
                <a:gd name="connsiteX1-2187" fmla="*/ 117157 w 690249"/>
                <a:gd name="connsiteY1-2188" fmla="*/ 606463 h 2343129"/>
                <a:gd name="connsiteX2-2189" fmla="*/ 553720 w 690249"/>
                <a:gd name="connsiteY2-2190" fmla="*/ 1060487 h 2343129"/>
                <a:gd name="connsiteX3-2191" fmla="*/ 552925 w 690249"/>
                <a:gd name="connsiteY3-2192" fmla="*/ 1272418 h 2343129"/>
                <a:gd name="connsiteX4-2193" fmla="*/ 183832 w 690249"/>
                <a:gd name="connsiteY4-2194" fmla="*/ 1626432 h 2343129"/>
                <a:gd name="connsiteX5-2195" fmla="*/ 9207 w 690249"/>
                <a:gd name="connsiteY5-2196" fmla="*/ 2336838 h 2343129"/>
                <a:gd name="connsiteX6-2197" fmla="*/ 113188 w 690249"/>
                <a:gd name="connsiteY6-2198" fmla="*/ 2341600 h 2343129"/>
                <a:gd name="connsiteX7-2199" fmla="*/ 174307 w 690249"/>
                <a:gd name="connsiteY7-2200" fmla="*/ 1813757 h 2343129"/>
                <a:gd name="connsiteX8-2201" fmla="*/ 516414 w 690249"/>
                <a:gd name="connsiteY8-2202" fmla="*/ 1376400 h 2343129"/>
                <a:gd name="connsiteX9-2203" fmla="*/ 690244 w 690249"/>
                <a:gd name="connsiteY9-2204" fmla="*/ 1144624 h 2343129"/>
                <a:gd name="connsiteX10-2205" fmla="*/ 550545 w 690249"/>
                <a:gd name="connsiteY10-2206" fmla="*/ 986670 h 2343129"/>
                <a:gd name="connsiteX11-2207" fmla="*/ 175894 w 690249"/>
                <a:gd name="connsiteY11-2208" fmla="*/ 535025 h 2343129"/>
                <a:gd name="connsiteX12-2209" fmla="*/ 113188 w 690249"/>
                <a:gd name="connsiteY12-2210" fmla="*/ 38 h 2343129"/>
                <a:gd name="connsiteX13-2211" fmla="*/ 6032 w 690249"/>
                <a:gd name="connsiteY13-2212" fmla="*/ 38 h 2343129"/>
                <a:gd name="connsiteX0-2213" fmla="*/ 6032 w 690249"/>
                <a:gd name="connsiteY0-2214" fmla="*/ 38 h 2343129"/>
                <a:gd name="connsiteX1-2215" fmla="*/ 117157 w 690249"/>
                <a:gd name="connsiteY1-2216" fmla="*/ 606463 h 2343129"/>
                <a:gd name="connsiteX2-2217" fmla="*/ 553720 w 690249"/>
                <a:gd name="connsiteY2-2218" fmla="*/ 1060487 h 2343129"/>
                <a:gd name="connsiteX3-2219" fmla="*/ 552925 w 690249"/>
                <a:gd name="connsiteY3-2220" fmla="*/ 1272418 h 2343129"/>
                <a:gd name="connsiteX4-2221" fmla="*/ 183832 w 690249"/>
                <a:gd name="connsiteY4-2222" fmla="*/ 1626432 h 2343129"/>
                <a:gd name="connsiteX5-2223" fmla="*/ 9207 w 690249"/>
                <a:gd name="connsiteY5-2224" fmla="*/ 2336838 h 2343129"/>
                <a:gd name="connsiteX6-2225" fmla="*/ 113188 w 690249"/>
                <a:gd name="connsiteY6-2226" fmla="*/ 2341600 h 2343129"/>
                <a:gd name="connsiteX7-2227" fmla="*/ 174307 w 690249"/>
                <a:gd name="connsiteY7-2228" fmla="*/ 1813757 h 2343129"/>
                <a:gd name="connsiteX8-2229" fmla="*/ 516414 w 690249"/>
                <a:gd name="connsiteY8-2230" fmla="*/ 1376400 h 2343129"/>
                <a:gd name="connsiteX9-2231" fmla="*/ 690244 w 690249"/>
                <a:gd name="connsiteY9-2232" fmla="*/ 1144624 h 2343129"/>
                <a:gd name="connsiteX10-2233" fmla="*/ 550545 w 690249"/>
                <a:gd name="connsiteY10-2234" fmla="*/ 986670 h 2343129"/>
                <a:gd name="connsiteX11-2235" fmla="*/ 175894 w 690249"/>
                <a:gd name="connsiteY11-2236" fmla="*/ 535025 h 2343129"/>
                <a:gd name="connsiteX12-2237" fmla="*/ 113188 w 690249"/>
                <a:gd name="connsiteY12-2238" fmla="*/ 38 h 2343129"/>
                <a:gd name="connsiteX13-2239" fmla="*/ 6032 w 690249"/>
                <a:gd name="connsiteY13-2240" fmla="*/ 38 h 2343129"/>
                <a:gd name="connsiteX0-2241" fmla="*/ 6032 w 690249"/>
                <a:gd name="connsiteY0-2242" fmla="*/ 38 h 2343129"/>
                <a:gd name="connsiteX1-2243" fmla="*/ 117157 w 690249"/>
                <a:gd name="connsiteY1-2244" fmla="*/ 606463 h 2343129"/>
                <a:gd name="connsiteX2-2245" fmla="*/ 553720 w 690249"/>
                <a:gd name="connsiteY2-2246" fmla="*/ 1060487 h 2343129"/>
                <a:gd name="connsiteX3-2247" fmla="*/ 552925 w 690249"/>
                <a:gd name="connsiteY3-2248" fmla="*/ 1272418 h 2343129"/>
                <a:gd name="connsiteX4-2249" fmla="*/ 183832 w 690249"/>
                <a:gd name="connsiteY4-2250" fmla="*/ 1626432 h 2343129"/>
                <a:gd name="connsiteX5-2251" fmla="*/ 9207 w 690249"/>
                <a:gd name="connsiteY5-2252" fmla="*/ 2336838 h 2343129"/>
                <a:gd name="connsiteX6-2253" fmla="*/ 113188 w 690249"/>
                <a:gd name="connsiteY6-2254" fmla="*/ 2341600 h 2343129"/>
                <a:gd name="connsiteX7-2255" fmla="*/ 174307 w 690249"/>
                <a:gd name="connsiteY7-2256" fmla="*/ 1813757 h 2343129"/>
                <a:gd name="connsiteX8-2257" fmla="*/ 516414 w 690249"/>
                <a:gd name="connsiteY8-2258" fmla="*/ 1376400 h 2343129"/>
                <a:gd name="connsiteX9-2259" fmla="*/ 690244 w 690249"/>
                <a:gd name="connsiteY9-2260" fmla="*/ 1144624 h 2343129"/>
                <a:gd name="connsiteX10-2261" fmla="*/ 550545 w 690249"/>
                <a:gd name="connsiteY10-2262" fmla="*/ 986670 h 2343129"/>
                <a:gd name="connsiteX11-2263" fmla="*/ 175894 w 690249"/>
                <a:gd name="connsiteY11-2264" fmla="*/ 535025 h 2343129"/>
                <a:gd name="connsiteX12-2265" fmla="*/ 113188 w 690249"/>
                <a:gd name="connsiteY12-2266" fmla="*/ 38 h 2343129"/>
                <a:gd name="connsiteX13-2267" fmla="*/ 6032 w 690249"/>
                <a:gd name="connsiteY13-2268" fmla="*/ 38 h 2343129"/>
                <a:gd name="connsiteX0-2269" fmla="*/ 6032 w 690249"/>
                <a:gd name="connsiteY0-2270" fmla="*/ 38 h 2343129"/>
                <a:gd name="connsiteX1-2271" fmla="*/ 117157 w 690249"/>
                <a:gd name="connsiteY1-2272" fmla="*/ 606463 h 2343129"/>
                <a:gd name="connsiteX2-2273" fmla="*/ 553720 w 690249"/>
                <a:gd name="connsiteY2-2274" fmla="*/ 1060487 h 2343129"/>
                <a:gd name="connsiteX3-2275" fmla="*/ 552925 w 690249"/>
                <a:gd name="connsiteY3-2276" fmla="*/ 1272418 h 2343129"/>
                <a:gd name="connsiteX4-2277" fmla="*/ 183832 w 690249"/>
                <a:gd name="connsiteY4-2278" fmla="*/ 1626432 h 2343129"/>
                <a:gd name="connsiteX5-2279" fmla="*/ 9207 w 690249"/>
                <a:gd name="connsiteY5-2280" fmla="*/ 2336838 h 2343129"/>
                <a:gd name="connsiteX6-2281" fmla="*/ 113188 w 690249"/>
                <a:gd name="connsiteY6-2282" fmla="*/ 2341600 h 2343129"/>
                <a:gd name="connsiteX7-2283" fmla="*/ 174307 w 690249"/>
                <a:gd name="connsiteY7-2284" fmla="*/ 1813757 h 2343129"/>
                <a:gd name="connsiteX8-2285" fmla="*/ 516414 w 690249"/>
                <a:gd name="connsiteY8-2286" fmla="*/ 1376400 h 2343129"/>
                <a:gd name="connsiteX9-2287" fmla="*/ 690244 w 690249"/>
                <a:gd name="connsiteY9-2288" fmla="*/ 1144624 h 2343129"/>
                <a:gd name="connsiteX10-2289" fmla="*/ 550545 w 690249"/>
                <a:gd name="connsiteY10-2290" fmla="*/ 986670 h 2343129"/>
                <a:gd name="connsiteX11-2291" fmla="*/ 175894 w 690249"/>
                <a:gd name="connsiteY11-2292" fmla="*/ 535025 h 2343129"/>
                <a:gd name="connsiteX12-2293" fmla="*/ 113188 w 690249"/>
                <a:gd name="connsiteY12-2294" fmla="*/ 38 h 2343129"/>
                <a:gd name="connsiteX13-2295" fmla="*/ 6032 w 690249"/>
                <a:gd name="connsiteY13-2296" fmla="*/ 38 h 2343129"/>
                <a:gd name="connsiteX0-2297" fmla="*/ 6032 w 690249"/>
                <a:gd name="connsiteY0-2298" fmla="*/ 38 h 2343129"/>
                <a:gd name="connsiteX1-2299" fmla="*/ 117157 w 690249"/>
                <a:gd name="connsiteY1-2300" fmla="*/ 606463 h 2343129"/>
                <a:gd name="connsiteX2-2301" fmla="*/ 553720 w 690249"/>
                <a:gd name="connsiteY2-2302" fmla="*/ 1060487 h 2343129"/>
                <a:gd name="connsiteX3-2303" fmla="*/ 552925 w 690249"/>
                <a:gd name="connsiteY3-2304" fmla="*/ 1272418 h 2343129"/>
                <a:gd name="connsiteX4-2305" fmla="*/ 183832 w 690249"/>
                <a:gd name="connsiteY4-2306" fmla="*/ 1626432 h 2343129"/>
                <a:gd name="connsiteX5-2307" fmla="*/ 9207 w 690249"/>
                <a:gd name="connsiteY5-2308" fmla="*/ 2336838 h 2343129"/>
                <a:gd name="connsiteX6-2309" fmla="*/ 113188 w 690249"/>
                <a:gd name="connsiteY6-2310" fmla="*/ 2341600 h 2343129"/>
                <a:gd name="connsiteX7-2311" fmla="*/ 174307 w 690249"/>
                <a:gd name="connsiteY7-2312" fmla="*/ 1813757 h 2343129"/>
                <a:gd name="connsiteX8-2313" fmla="*/ 516414 w 690249"/>
                <a:gd name="connsiteY8-2314" fmla="*/ 1376400 h 2343129"/>
                <a:gd name="connsiteX9-2315" fmla="*/ 690244 w 690249"/>
                <a:gd name="connsiteY9-2316" fmla="*/ 1144624 h 2343129"/>
                <a:gd name="connsiteX10-2317" fmla="*/ 550545 w 690249"/>
                <a:gd name="connsiteY10-2318" fmla="*/ 986670 h 2343129"/>
                <a:gd name="connsiteX11-2319" fmla="*/ 175894 w 690249"/>
                <a:gd name="connsiteY11-2320" fmla="*/ 535025 h 2343129"/>
                <a:gd name="connsiteX12-2321" fmla="*/ 113188 w 690249"/>
                <a:gd name="connsiteY12-2322" fmla="*/ 38 h 2343129"/>
                <a:gd name="connsiteX13-2323" fmla="*/ 6032 w 690249"/>
                <a:gd name="connsiteY13-2324" fmla="*/ 38 h 2343129"/>
                <a:gd name="connsiteX0-2325" fmla="*/ 12817 w 697034"/>
                <a:gd name="connsiteY0-2326" fmla="*/ 38 h 2343129"/>
                <a:gd name="connsiteX1-2327" fmla="*/ 123942 w 697034"/>
                <a:gd name="connsiteY1-2328" fmla="*/ 606463 h 2343129"/>
                <a:gd name="connsiteX2-2329" fmla="*/ 560505 w 697034"/>
                <a:gd name="connsiteY2-2330" fmla="*/ 1060487 h 2343129"/>
                <a:gd name="connsiteX3-2331" fmla="*/ 559710 w 697034"/>
                <a:gd name="connsiteY3-2332" fmla="*/ 1272418 h 2343129"/>
                <a:gd name="connsiteX4-2333" fmla="*/ 131085 w 697034"/>
                <a:gd name="connsiteY4-2334" fmla="*/ 1719301 h 2343129"/>
                <a:gd name="connsiteX5-2335" fmla="*/ 15992 w 697034"/>
                <a:gd name="connsiteY5-2336" fmla="*/ 2336838 h 2343129"/>
                <a:gd name="connsiteX6-2337" fmla="*/ 119973 w 697034"/>
                <a:gd name="connsiteY6-2338" fmla="*/ 2341600 h 2343129"/>
                <a:gd name="connsiteX7-2339" fmla="*/ 181092 w 697034"/>
                <a:gd name="connsiteY7-2340" fmla="*/ 1813757 h 2343129"/>
                <a:gd name="connsiteX8-2341" fmla="*/ 523199 w 697034"/>
                <a:gd name="connsiteY8-2342" fmla="*/ 1376400 h 2343129"/>
                <a:gd name="connsiteX9-2343" fmla="*/ 697029 w 697034"/>
                <a:gd name="connsiteY9-2344" fmla="*/ 1144624 h 2343129"/>
                <a:gd name="connsiteX10-2345" fmla="*/ 557330 w 697034"/>
                <a:gd name="connsiteY10-2346" fmla="*/ 986670 h 2343129"/>
                <a:gd name="connsiteX11-2347" fmla="*/ 182679 w 697034"/>
                <a:gd name="connsiteY11-2348" fmla="*/ 535025 h 2343129"/>
                <a:gd name="connsiteX12-2349" fmla="*/ 119973 w 697034"/>
                <a:gd name="connsiteY12-2350" fmla="*/ 38 h 2343129"/>
                <a:gd name="connsiteX13-2351" fmla="*/ 12817 w 697034"/>
                <a:gd name="connsiteY13-2352" fmla="*/ 38 h 2343129"/>
                <a:gd name="connsiteX0-2353" fmla="*/ 12130 w 696347"/>
                <a:gd name="connsiteY0-2354" fmla="*/ 38 h 2343129"/>
                <a:gd name="connsiteX1-2355" fmla="*/ 123255 w 696347"/>
                <a:gd name="connsiteY1-2356" fmla="*/ 606463 h 2343129"/>
                <a:gd name="connsiteX2-2357" fmla="*/ 559818 w 696347"/>
                <a:gd name="connsiteY2-2358" fmla="*/ 1060487 h 2343129"/>
                <a:gd name="connsiteX3-2359" fmla="*/ 559023 w 696347"/>
                <a:gd name="connsiteY3-2360" fmla="*/ 1272418 h 2343129"/>
                <a:gd name="connsiteX4-2361" fmla="*/ 130398 w 696347"/>
                <a:gd name="connsiteY4-2362" fmla="*/ 1719301 h 2343129"/>
                <a:gd name="connsiteX5-2363" fmla="*/ 15305 w 696347"/>
                <a:gd name="connsiteY5-2364" fmla="*/ 2336838 h 2343129"/>
                <a:gd name="connsiteX6-2365" fmla="*/ 119286 w 696347"/>
                <a:gd name="connsiteY6-2366" fmla="*/ 2341600 h 2343129"/>
                <a:gd name="connsiteX7-2367" fmla="*/ 180405 w 696347"/>
                <a:gd name="connsiteY7-2368" fmla="*/ 1813757 h 2343129"/>
                <a:gd name="connsiteX8-2369" fmla="*/ 522512 w 696347"/>
                <a:gd name="connsiteY8-2370" fmla="*/ 1376400 h 2343129"/>
                <a:gd name="connsiteX9-2371" fmla="*/ 696342 w 696347"/>
                <a:gd name="connsiteY9-2372" fmla="*/ 1144624 h 2343129"/>
                <a:gd name="connsiteX10-2373" fmla="*/ 556643 w 696347"/>
                <a:gd name="connsiteY10-2374" fmla="*/ 986670 h 2343129"/>
                <a:gd name="connsiteX11-2375" fmla="*/ 181992 w 696347"/>
                <a:gd name="connsiteY11-2376" fmla="*/ 535025 h 2343129"/>
                <a:gd name="connsiteX12-2377" fmla="*/ 119286 w 696347"/>
                <a:gd name="connsiteY12-2378" fmla="*/ 38 h 2343129"/>
                <a:gd name="connsiteX13-2379" fmla="*/ 12130 w 696347"/>
                <a:gd name="connsiteY13-2380" fmla="*/ 38 h 2343129"/>
                <a:gd name="connsiteX0-2381" fmla="*/ 6033 w 690250"/>
                <a:gd name="connsiteY0-2382" fmla="*/ 38 h 2343129"/>
                <a:gd name="connsiteX1-2383" fmla="*/ 117158 w 690250"/>
                <a:gd name="connsiteY1-2384" fmla="*/ 606463 h 2343129"/>
                <a:gd name="connsiteX2-2385" fmla="*/ 553721 w 690250"/>
                <a:gd name="connsiteY2-2386" fmla="*/ 1060487 h 2343129"/>
                <a:gd name="connsiteX3-2387" fmla="*/ 552926 w 690250"/>
                <a:gd name="connsiteY3-2388" fmla="*/ 1272418 h 2343129"/>
                <a:gd name="connsiteX4-2389" fmla="*/ 124301 w 690250"/>
                <a:gd name="connsiteY4-2390" fmla="*/ 1719301 h 2343129"/>
                <a:gd name="connsiteX5-2391" fmla="*/ 9208 w 690250"/>
                <a:gd name="connsiteY5-2392" fmla="*/ 2336838 h 2343129"/>
                <a:gd name="connsiteX6-2393" fmla="*/ 113189 w 690250"/>
                <a:gd name="connsiteY6-2394" fmla="*/ 2341600 h 2343129"/>
                <a:gd name="connsiteX7-2395" fmla="*/ 174308 w 690250"/>
                <a:gd name="connsiteY7-2396" fmla="*/ 1813757 h 2343129"/>
                <a:gd name="connsiteX8-2397" fmla="*/ 516415 w 690250"/>
                <a:gd name="connsiteY8-2398" fmla="*/ 1376400 h 2343129"/>
                <a:gd name="connsiteX9-2399" fmla="*/ 690245 w 690250"/>
                <a:gd name="connsiteY9-2400" fmla="*/ 1144624 h 2343129"/>
                <a:gd name="connsiteX10-2401" fmla="*/ 550546 w 690250"/>
                <a:gd name="connsiteY10-2402" fmla="*/ 986670 h 2343129"/>
                <a:gd name="connsiteX11-2403" fmla="*/ 175895 w 690250"/>
                <a:gd name="connsiteY11-2404" fmla="*/ 535025 h 2343129"/>
                <a:gd name="connsiteX12-2405" fmla="*/ 113189 w 690250"/>
                <a:gd name="connsiteY12-2406" fmla="*/ 38 h 2343129"/>
                <a:gd name="connsiteX13-2407" fmla="*/ 6033 w 690250"/>
                <a:gd name="connsiteY13-2408" fmla="*/ 38 h 2343129"/>
                <a:gd name="connsiteX0-2409" fmla="*/ 6033 w 690250"/>
                <a:gd name="connsiteY0-2410" fmla="*/ 38 h 2343129"/>
                <a:gd name="connsiteX1-2411" fmla="*/ 117158 w 690250"/>
                <a:gd name="connsiteY1-2412" fmla="*/ 606463 h 2343129"/>
                <a:gd name="connsiteX2-2413" fmla="*/ 553721 w 690250"/>
                <a:gd name="connsiteY2-2414" fmla="*/ 1060487 h 2343129"/>
                <a:gd name="connsiteX3-2415" fmla="*/ 552926 w 690250"/>
                <a:gd name="connsiteY3-2416" fmla="*/ 1272418 h 2343129"/>
                <a:gd name="connsiteX4-2417" fmla="*/ 124301 w 690250"/>
                <a:gd name="connsiteY4-2418" fmla="*/ 1719301 h 2343129"/>
                <a:gd name="connsiteX5-2419" fmla="*/ 9208 w 690250"/>
                <a:gd name="connsiteY5-2420" fmla="*/ 2336838 h 2343129"/>
                <a:gd name="connsiteX6-2421" fmla="*/ 113189 w 690250"/>
                <a:gd name="connsiteY6-2422" fmla="*/ 2341600 h 2343129"/>
                <a:gd name="connsiteX7-2423" fmla="*/ 174308 w 690250"/>
                <a:gd name="connsiteY7-2424" fmla="*/ 1813757 h 2343129"/>
                <a:gd name="connsiteX8-2425" fmla="*/ 516415 w 690250"/>
                <a:gd name="connsiteY8-2426" fmla="*/ 1376400 h 2343129"/>
                <a:gd name="connsiteX9-2427" fmla="*/ 690245 w 690250"/>
                <a:gd name="connsiteY9-2428" fmla="*/ 1144624 h 2343129"/>
                <a:gd name="connsiteX10-2429" fmla="*/ 550546 w 690250"/>
                <a:gd name="connsiteY10-2430" fmla="*/ 986670 h 2343129"/>
                <a:gd name="connsiteX11-2431" fmla="*/ 175895 w 690250"/>
                <a:gd name="connsiteY11-2432" fmla="*/ 535025 h 2343129"/>
                <a:gd name="connsiteX12-2433" fmla="*/ 113189 w 690250"/>
                <a:gd name="connsiteY12-2434" fmla="*/ 38 h 2343129"/>
                <a:gd name="connsiteX13-2435" fmla="*/ 6033 w 690250"/>
                <a:gd name="connsiteY13-2436" fmla="*/ 38 h 2343129"/>
                <a:gd name="connsiteX0-2437" fmla="*/ 6033 w 690250"/>
                <a:gd name="connsiteY0-2438" fmla="*/ 38 h 2343129"/>
                <a:gd name="connsiteX1-2439" fmla="*/ 117158 w 690250"/>
                <a:gd name="connsiteY1-2440" fmla="*/ 606463 h 2343129"/>
                <a:gd name="connsiteX2-2441" fmla="*/ 553721 w 690250"/>
                <a:gd name="connsiteY2-2442" fmla="*/ 1060487 h 2343129"/>
                <a:gd name="connsiteX3-2443" fmla="*/ 552926 w 690250"/>
                <a:gd name="connsiteY3-2444" fmla="*/ 1272418 h 2343129"/>
                <a:gd name="connsiteX4-2445" fmla="*/ 124301 w 690250"/>
                <a:gd name="connsiteY4-2446" fmla="*/ 1719301 h 2343129"/>
                <a:gd name="connsiteX5-2447" fmla="*/ 9208 w 690250"/>
                <a:gd name="connsiteY5-2448" fmla="*/ 2336838 h 2343129"/>
                <a:gd name="connsiteX6-2449" fmla="*/ 113189 w 690250"/>
                <a:gd name="connsiteY6-2450" fmla="*/ 2341600 h 2343129"/>
                <a:gd name="connsiteX7-2451" fmla="*/ 174308 w 690250"/>
                <a:gd name="connsiteY7-2452" fmla="*/ 1813757 h 2343129"/>
                <a:gd name="connsiteX8-2453" fmla="*/ 516415 w 690250"/>
                <a:gd name="connsiteY8-2454" fmla="*/ 1376400 h 2343129"/>
                <a:gd name="connsiteX9-2455" fmla="*/ 690245 w 690250"/>
                <a:gd name="connsiteY9-2456" fmla="*/ 1144624 h 2343129"/>
                <a:gd name="connsiteX10-2457" fmla="*/ 550546 w 690250"/>
                <a:gd name="connsiteY10-2458" fmla="*/ 986670 h 2343129"/>
                <a:gd name="connsiteX11-2459" fmla="*/ 175895 w 690250"/>
                <a:gd name="connsiteY11-2460" fmla="*/ 535025 h 2343129"/>
                <a:gd name="connsiteX12-2461" fmla="*/ 113189 w 690250"/>
                <a:gd name="connsiteY12-2462" fmla="*/ 38 h 2343129"/>
                <a:gd name="connsiteX13-2463" fmla="*/ 6033 w 690250"/>
                <a:gd name="connsiteY13-2464" fmla="*/ 38 h 2343129"/>
                <a:gd name="connsiteX0-2465" fmla="*/ 6033 w 690250"/>
                <a:gd name="connsiteY0-2466" fmla="*/ 38 h 2343129"/>
                <a:gd name="connsiteX1-2467" fmla="*/ 117158 w 690250"/>
                <a:gd name="connsiteY1-2468" fmla="*/ 606463 h 2343129"/>
                <a:gd name="connsiteX2-2469" fmla="*/ 553721 w 690250"/>
                <a:gd name="connsiteY2-2470" fmla="*/ 1060487 h 2343129"/>
                <a:gd name="connsiteX3-2471" fmla="*/ 552926 w 690250"/>
                <a:gd name="connsiteY3-2472" fmla="*/ 1272418 h 2343129"/>
                <a:gd name="connsiteX4-2473" fmla="*/ 124301 w 690250"/>
                <a:gd name="connsiteY4-2474" fmla="*/ 1719301 h 2343129"/>
                <a:gd name="connsiteX5-2475" fmla="*/ 9208 w 690250"/>
                <a:gd name="connsiteY5-2476" fmla="*/ 2336838 h 2343129"/>
                <a:gd name="connsiteX6-2477" fmla="*/ 113189 w 690250"/>
                <a:gd name="connsiteY6-2478" fmla="*/ 2341600 h 2343129"/>
                <a:gd name="connsiteX7-2479" fmla="*/ 174308 w 690250"/>
                <a:gd name="connsiteY7-2480" fmla="*/ 1813757 h 2343129"/>
                <a:gd name="connsiteX8-2481" fmla="*/ 516415 w 690250"/>
                <a:gd name="connsiteY8-2482" fmla="*/ 1376400 h 2343129"/>
                <a:gd name="connsiteX9-2483" fmla="*/ 690245 w 690250"/>
                <a:gd name="connsiteY9-2484" fmla="*/ 1144624 h 2343129"/>
                <a:gd name="connsiteX10-2485" fmla="*/ 550546 w 690250"/>
                <a:gd name="connsiteY10-2486" fmla="*/ 986670 h 2343129"/>
                <a:gd name="connsiteX11-2487" fmla="*/ 175895 w 690250"/>
                <a:gd name="connsiteY11-2488" fmla="*/ 535025 h 2343129"/>
                <a:gd name="connsiteX12-2489" fmla="*/ 113189 w 690250"/>
                <a:gd name="connsiteY12-2490" fmla="*/ 38 h 2343129"/>
                <a:gd name="connsiteX13-2491" fmla="*/ 6033 w 690250"/>
                <a:gd name="connsiteY13-2492" fmla="*/ 38 h 2343129"/>
                <a:gd name="connsiteX0-2493" fmla="*/ 6033 w 690250"/>
                <a:gd name="connsiteY0-2494" fmla="*/ 38 h 2343129"/>
                <a:gd name="connsiteX1-2495" fmla="*/ 117158 w 690250"/>
                <a:gd name="connsiteY1-2496" fmla="*/ 606463 h 2343129"/>
                <a:gd name="connsiteX2-2497" fmla="*/ 553721 w 690250"/>
                <a:gd name="connsiteY2-2498" fmla="*/ 1060487 h 2343129"/>
                <a:gd name="connsiteX3-2499" fmla="*/ 552926 w 690250"/>
                <a:gd name="connsiteY3-2500" fmla="*/ 1272418 h 2343129"/>
                <a:gd name="connsiteX4-2501" fmla="*/ 124301 w 690250"/>
                <a:gd name="connsiteY4-2502" fmla="*/ 1719301 h 2343129"/>
                <a:gd name="connsiteX5-2503" fmla="*/ 9208 w 690250"/>
                <a:gd name="connsiteY5-2504" fmla="*/ 2336838 h 2343129"/>
                <a:gd name="connsiteX6-2505" fmla="*/ 113189 w 690250"/>
                <a:gd name="connsiteY6-2506" fmla="*/ 2341600 h 2343129"/>
                <a:gd name="connsiteX7-2507" fmla="*/ 174308 w 690250"/>
                <a:gd name="connsiteY7-2508" fmla="*/ 1813757 h 2343129"/>
                <a:gd name="connsiteX8-2509" fmla="*/ 516415 w 690250"/>
                <a:gd name="connsiteY8-2510" fmla="*/ 1376400 h 2343129"/>
                <a:gd name="connsiteX9-2511" fmla="*/ 690245 w 690250"/>
                <a:gd name="connsiteY9-2512" fmla="*/ 1144624 h 2343129"/>
                <a:gd name="connsiteX10-2513" fmla="*/ 550546 w 690250"/>
                <a:gd name="connsiteY10-2514" fmla="*/ 986670 h 2343129"/>
                <a:gd name="connsiteX11-2515" fmla="*/ 175895 w 690250"/>
                <a:gd name="connsiteY11-2516" fmla="*/ 535025 h 2343129"/>
                <a:gd name="connsiteX12-2517" fmla="*/ 113189 w 690250"/>
                <a:gd name="connsiteY12-2518" fmla="*/ 38 h 2343129"/>
                <a:gd name="connsiteX13-2519" fmla="*/ 6033 w 690250"/>
                <a:gd name="connsiteY13-2520" fmla="*/ 38 h 2343129"/>
                <a:gd name="connsiteX0-2521" fmla="*/ 6033 w 690248"/>
                <a:gd name="connsiteY0-2522" fmla="*/ 38 h 2343129"/>
                <a:gd name="connsiteX1-2523" fmla="*/ 117158 w 690248"/>
                <a:gd name="connsiteY1-2524" fmla="*/ 606463 h 2343129"/>
                <a:gd name="connsiteX2-2525" fmla="*/ 553721 w 690248"/>
                <a:gd name="connsiteY2-2526" fmla="*/ 1060487 h 2343129"/>
                <a:gd name="connsiteX3-2527" fmla="*/ 552926 w 690248"/>
                <a:gd name="connsiteY3-2528" fmla="*/ 1272418 h 2343129"/>
                <a:gd name="connsiteX4-2529" fmla="*/ 124301 w 690248"/>
                <a:gd name="connsiteY4-2530" fmla="*/ 1719301 h 2343129"/>
                <a:gd name="connsiteX5-2531" fmla="*/ 9208 w 690248"/>
                <a:gd name="connsiteY5-2532" fmla="*/ 2336838 h 2343129"/>
                <a:gd name="connsiteX6-2533" fmla="*/ 113189 w 690248"/>
                <a:gd name="connsiteY6-2534" fmla="*/ 2341600 h 2343129"/>
                <a:gd name="connsiteX7-2535" fmla="*/ 174308 w 690248"/>
                <a:gd name="connsiteY7-2536" fmla="*/ 1813757 h 2343129"/>
                <a:gd name="connsiteX8-2537" fmla="*/ 516415 w 690248"/>
                <a:gd name="connsiteY8-2538" fmla="*/ 1376400 h 2343129"/>
                <a:gd name="connsiteX9-2539" fmla="*/ 690245 w 690248"/>
                <a:gd name="connsiteY9-2540" fmla="*/ 1144624 h 2343129"/>
                <a:gd name="connsiteX10-2541" fmla="*/ 550546 w 690248"/>
                <a:gd name="connsiteY10-2542" fmla="*/ 986670 h 2343129"/>
                <a:gd name="connsiteX11-2543" fmla="*/ 175895 w 690248"/>
                <a:gd name="connsiteY11-2544" fmla="*/ 535025 h 2343129"/>
                <a:gd name="connsiteX12-2545" fmla="*/ 113189 w 690248"/>
                <a:gd name="connsiteY12-2546" fmla="*/ 38 h 2343129"/>
                <a:gd name="connsiteX13-2547" fmla="*/ 6033 w 690248"/>
                <a:gd name="connsiteY13-2548" fmla="*/ 38 h 2343129"/>
                <a:gd name="connsiteX0-2549" fmla="*/ 6033 w 690249"/>
                <a:gd name="connsiteY0-2550" fmla="*/ 38 h 2343129"/>
                <a:gd name="connsiteX1-2551" fmla="*/ 117158 w 690249"/>
                <a:gd name="connsiteY1-2552" fmla="*/ 606463 h 2343129"/>
                <a:gd name="connsiteX2-2553" fmla="*/ 553721 w 690249"/>
                <a:gd name="connsiteY2-2554" fmla="*/ 1060487 h 2343129"/>
                <a:gd name="connsiteX3-2555" fmla="*/ 552926 w 690249"/>
                <a:gd name="connsiteY3-2556" fmla="*/ 1272418 h 2343129"/>
                <a:gd name="connsiteX4-2557" fmla="*/ 124301 w 690249"/>
                <a:gd name="connsiteY4-2558" fmla="*/ 1719301 h 2343129"/>
                <a:gd name="connsiteX5-2559" fmla="*/ 9208 w 690249"/>
                <a:gd name="connsiteY5-2560" fmla="*/ 2336838 h 2343129"/>
                <a:gd name="connsiteX6-2561" fmla="*/ 113189 w 690249"/>
                <a:gd name="connsiteY6-2562" fmla="*/ 2341600 h 2343129"/>
                <a:gd name="connsiteX7-2563" fmla="*/ 174308 w 690249"/>
                <a:gd name="connsiteY7-2564" fmla="*/ 1813757 h 2343129"/>
                <a:gd name="connsiteX8-2565" fmla="*/ 516415 w 690249"/>
                <a:gd name="connsiteY8-2566" fmla="*/ 1376400 h 2343129"/>
                <a:gd name="connsiteX9-2567" fmla="*/ 690245 w 690249"/>
                <a:gd name="connsiteY9-2568" fmla="*/ 1144624 h 2343129"/>
                <a:gd name="connsiteX10-2569" fmla="*/ 555308 w 690249"/>
                <a:gd name="connsiteY10-2570" fmla="*/ 993814 h 2343129"/>
                <a:gd name="connsiteX11-2571" fmla="*/ 175895 w 690249"/>
                <a:gd name="connsiteY11-2572" fmla="*/ 535025 h 2343129"/>
                <a:gd name="connsiteX12-2573" fmla="*/ 113189 w 690249"/>
                <a:gd name="connsiteY12-2574" fmla="*/ 38 h 2343129"/>
                <a:gd name="connsiteX13-2575" fmla="*/ 6033 w 690249"/>
                <a:gd name="connsiteY13-2576" fmla="*/ 38 h 2343129"/>
                <a:gd name="connsiteX0-2577" fmla="*/ 6033 w 690249"/>
                <a:gd name="connsiteY0-2578" fmla="*/ 38 h 2343129"/>
                <a:gd name="connsiteX1-2579" fmla="*/ 117158 w 690249"/>
                <a:gd name="connsiteY1-2580" fmla="*/ 606463 h 2343129"/>
                <a:gd name="connsiteX2-2581" fmla="*/ 553721 w 690249"/>
                <a:gd name="connsiteY2-2582" fmla="*/ 1060487 h 2343129"/>
                <a:gd name="connsiteX3-2583" fmla="*/ 552926 w 690249"/>
                <a:gd name="connsiteY3-2584" fmla="*/ 1272418 h 2343129"/>
                <a:gd name="connsiteX4-2585" fmla="*/ 124301 w 690249"/>
                <a:gd name="connsiteY4-2586" fmla="*/ 1719301 h 2343129"/>
                <a:gd name="connsiteX5-2587" fmla="*/ 9208 w 690249"/>
                <a:gd name="connsiteY5-2588" fmla="*/ 2336838 h 2343129"/>
                <a:gd name="connsiteX6-2589" fmla="*/ 113189 w 690249"/>
                <a:gd name="connsiteY6-2590" fmla="*/ 2341600 h 2343129"/>
                <a:gd name="connsiteX7-2591" fmla="*/ 174308 w 690249"/>
                <a:gd name="connsiteY7-2592" fmla="*/ 1813757 h 2343129"/>
                <a:gd name="connsiteX8-2593" fmla="*/ 556896 w 690249"/>
                <a:gd name="connsiteY8-2594" fmla="*/ 1331156 h 2343129"/>
                <a:gd name="connsiteX9-2595" fmla="*/ 690245 w 690249"/>
                <a:gd name="connsiteY9-2596" fmla="*/ 1144624 h 2343129"/>
                <a:gd name="connsiteX10-2597" fmla="*/ 555308 w 690249"/>
                <a:gd name="connsiteY10-2598" fmla="*/ 993814 h 2343129"/>
                <a:gd name="connsiteX11-2599" fmla="*/ 175895 w 690249"/>
                <a:gd name="connsiteY11-2600" fmla="*/ 535025 h 2343129"/>
                <a:gd name="connsiteX12-2601" fmla="*/ 113189 w 690249"/>
                <a:gd name="connsiteY12-2602" fmla="*/ 38 h 2343129"/>
                <a:gd name="connsiteX13-2603" fmla="*/ 6033 w 690249"/>
                <a:gd name="connsiteY13-2604" fmla="*/ 38 h 2343129"/>
                <a:gd name="connsiteX0-2605" fmla="*/ 6033 w 690249"/>
                <a:gd name="connsiteY0-2606" fmla="*/ 38 h 2343129"/>
                <a:gd name="connsiteX1-2607" fmla="*/ 117158 w 690249"/>
                <a:gd name="connsiteY1-2608" fmla="*/ 606463 h 2343129"/>
                <a:gd name="connsiteX2-2609" fmla="*/ 553721 w 690249"/>
                <a:gd name="connsiteY2-2610" fmla="*/ 1060487 h 2343129"/>
                <a:gd name="connsiteX3-2611" fmla="*/ 552926 w 690249"/>
                <a:gd name="connsiteY3-2612" fmla="*/ 1272418 h 2343129"/>
                <a:gd name="connsiteX4-2613" fmla="*/ 124301 w 690249"/>
                <a:gd name="connsiteY4-2614" fmla="*/ 1719301 h 2343129"/>
                <a:gd name="connsiteX5-2615" fmla="*/ 9208 w 690249"/>
                <a:gd name="connsiteY5-2616" fmla="*/ 2336838 h 2343129"/>
                <a:gd name="connsiteX6-2617" fmla="*/ 113189 w 690249"/>
                <a:gd name="connsiteY6-2618" fmla="*/ 2341600 h 2343129"/>
                <a:gd name="connsiteX7-2619" fmla="*/ 174308 w 690249"/>
                <a:gd name="connsiteY7-2620" fmla="*/ 1813757 h 2343129"/>
                <a:gd name="connsiteX8-2621" fmla="*/ 556896 w 690249"/>
                <a:gd name="connsiteY8-2622" fmla="*/ 1331156 h 2343129"/>
                <a:gd name="connsiteX9-2623" fmla="*/ 690245 w 690249"/>
                <a:gd name="connsiteY9-2624" fmla="*/ 1144624 h 2343129"/>
                <a:gd name="connsiteX10-2625" fmla="*/ 555308 w 690249"/>
                <a:gd name="connsiteY10-2626" fmla="*/ 993814 h 2343129"/>
                <a:gd name="connsiteX11-2627" fmla="*/ 175895 w 690249"/>
                <a:gd name="connsiteY11-2628" fmla="*/ 535025 h 2343129"/>
                <a:gd name="connsiteX12-2629" fmla="*/ 113189 w 690249"/>
                <a:gd name="connsiteY12-2630" fmla="*/ 38 h 2343129"/>
                <a:gd name="connsiteX13-2631" fmla="*/ 6033 w 690249"/>
                <a:gd name="connsiteY13-2632" fmla="*/ 38 h 2343129"/>
                <a:gd name="connsiteX0-2633" fmla="*/ 6033 w 690249"/>
                <a:gd name="connsiteY0-2634" fmla="*/ 38 h 2343129"/>
                <a:gd name="connsiteX1-2635" fmla="*/ 117158 w 690249"/>
                <a:gd name="connsiteY1-2636" fmla="*/ 606463 h 2343129"/>
                <a:gd name="connsiteX2-2637" fmla="*/ 553721 w 690249"/>
                <a:gd name="connsiteY2-2638" fmla="*/ 1060487 h 2343129"/>
                <a:gd name="connsiteX3-2639" fmla="*/ 552926 w 690249"/>
                <a:gd name="connsiteY3-2640" fmla="*/ 1272418 h 2343129"/>
                <a:gd name="connsiteX4-2641" fmla="*/ 124301 w 690249"/>
                <a:gd name="connsiteY4-2642" fmla="*/ 1719301 h 2343129"/>
                <a:gd name="connsiteX5-2643" fmla="*/ 9208 w 690249"/>
                <a:gd name="connsiteY5-2644" fmla="*/ 2336838 h 2343129"/>
                <a:gd name="connsiteX6-2645" fmla="*/ 113189 w 690249"/>
                <a:gd name="connsiteY6-2646" fmla="*/ 2341600 h 2343129"/>
                <a:gd name="connsiteX7-2647" fmla="*/ 174308 w 690249"/>
                <a:gd name="connsiteY7-2648" fmla="*/ 1813757 h 2343129"/>
                <a:gd name="connsiteX8-2649" fmla="*/ 556896 w 690249"/>
                <a:gd name="connsiteY8-2650" fmla="*/ 1331156 h 2343129"/>
                <a:gd name="connsiteX9-2651" fmla="*/ 690245 w 690249"/>
                <a:gd name="connsiteY9-2652" fmla="*/ 1144624 h 2343129"/>
                <a:gd name="connsiteX10-2653" fmla="*/ 555308 w 690249"/>
                <a:gd name="connsiteY10-2654" fmla="*/ 993814 h 2343129"/>
                <a:gd name="connsiteX11-2655" fmla="*/ 175895 w 690249"/>
                <a:gd name="connsiteY11-2656" fmla="*/ 535025 h 2343129"/>
                <a:gd name="connsiteX12-2657" fmla="*/ 113189 w 690249"/>
                <a:gd name="connsiteY12-2658" fmla="*/ 38 h 2343129"/>
                <a:gd name="connsiteX13-2659" fmla="*/ 6033 w 690249"/>
                <a:gd name="connsiteY13-2660" fmla="*/ 38 h 2343129"/>
                <a:gd name="connsiteX0-2661" fmla="*/ 6033 w 690332"/>
                <a:gd name="connsiteY0-2662" fmla="*/ 38 h 2343129"/>
                <a:gd name="connsiteX1-2663" fmla="*/ 117158 w 690332"/>
                <a:gd name="connsiteY1-2664" fmla="*/ 606463 h 2343129"/>
                <a:gd name="connsiteX2-2665" fmla="*/ 553721 w 690332"/>
                <a:gd name="connsiteY2-2666" fmla="*/ 1060487 h 2343129"/>
                <a:gd name="connsiteX3-2667" fmla="*/ 552926 w 690332"/>
                <a:gd name="connsiteY3-2668" fmla="*/ 1272418 h 2343129"/>
                <a:gd name="connsiteX4-2669" fmla="*/ 124301 w 690332"/>
                <a:gd name="connsiteY4-2670" fmla="*/ 1719301 h 2343129"/>
                <a:gd name="connsiteX5-2671" fmla="*/ 9208 w 690332"/>
                <a:gd name="connsiteY5-2672" fmla="*/ 2336838 h 2343129"/>
                <a:gd name="connsiteX6-2673" fmla="*/ 113189 w 690332"/>
                <a:gd name="connsiteY6-2674" fmla="*/ 2341600 h 2343129"/>
                <a:gd name="connsiteX7-2675" fmla="*/ 174308 w 690332"/>
                <a:gd name="connsiteY7-2676" fmla="*/ 1813757 h 2343129"/>
                <a:gd name="connsiteX8-2677" fmla="*/ 556896 w 690332"/>
                <a:gd name="connsiteY8-2678" fmla="*/ 1331156 h 2343129"/>
                <a:gd name="connsiteX9-2679" fmla="*/ 690245 w 690332"/>
                <a:gd name="connsiteY9-2680" fmla="*/ 1144624 h 2343129"/>
                <a:gd name="connsiteX10-2681" fmla="*/ 555308 w 690332"/>
                <a:gd name="connsiteY10-2682" fmla="*/ 993814 h 2343129"/>
                <a:gd name="connsiteX11-2683" fmla="*/ 175895 w 690332"/>
                <a:gd name="connsiteY11-2684" fmla="*/ 535025 h 2343129"/>
                <a:gd name="connsiteX12-2685" fmla="*/ 113189 w 690332"/>
                <a:gd name="connsiteY12-2686" fmla="*/ 38 h 2343129"/>
                <a:gd name="connsiteX13-2687" fmla="*/ 6033 w 690332"/>
                <a:gd name="connsiteY13-2688" fmla="*/ 38 h 2343129"/>
                <a:gd name="connsiteX0-2689" fmla="*/ 6033 w 632159"/>
                <a:gd name="connsiteY0-2690" fmla="*/ 38 h 2343129"/>
                <a:gd name="connsiteX1-2691" fmla="*/ 117158 w 632159"/>
                <a:gd name="connsiteY1-2692" fmla="*/ 606463 h 2343129"/>
                <a:gd name="connsiteX2-2693" fmla="*/ 553721 w 632159"/>
                <a:gd name="connsiteY2-2694" fmla="*/ 1060487 h 2343129"/>
                <a:gd name="connsiteX3-2695" fmla="*/ 552926 w 632159"/>
                <a:gd name="connsiteY3-2696" fmla="*/ 1272418 h 2343129"/>
                <a:gd name="connsiteX4-2697" fmla="*/ 124301 w 632159"/>
                <a:gd name="connsiteY4-2698" fmla="*/ 1719301 h 2343129"/>
                <a:gd name="connsiteX5-2699" fmla="*/ 9208 w 632159"/>
                <a:gd name="connsiteY5-2700" fmla="*/ 2336838 h 2343129"/>
                <a:gd name="connsiteX6-2701" fmla="*/ 113189 w 632159"/>
                <a:gd name="connsiteY6-2702" fmla="*/ 2341600 h 2343129"/>
                <a:gd name="connsiteX7-2703" fmla="*/ 174308 w 632159"/>
                <a:gd name="connsiteY7-2704" fmla="*/ 1813757 h 2343129"/>
                <a:gd name="connsiteX8-2705" fmla="*/ 556896 w 632159"/>
                <a:gd name="connsiteY8-2706" fmla="*/ 1331156 h 2343129"/>
                <a:gd name="connsiteX9-2707" fmla="*/ 555308 w 632159"/>
                <a:gd name="connsiteY9-2708" fmla="*/ 993814 h 2343129"/>
                <a:gd name="connsiteX10-2709" fmla="*/ 175895 w 632159"/>
                <a:gd name="connsiteY10-2710" fmla="*/ 535025 h 2343129"/>
                <a:gd name="connsiteX11-2711" fmla="*/ 113189 w 632159"/>
                <a:gd name="connsiteY11-2712" fmla="*/ 38 h 2343129"/>
                <a:gd name="connsiteX12-2713" fmla="*/ 6033 w 632159"/>
                <a:gd name="connsiteY12-2714" fmla="*/ 38 h 2343129"/>
                <a:gd name="connsiteX0-2715" fmla="*/ 6033 w 656624"/>
                <a:gd name="connsiteY0-2716" fmla="*/ 38 h 2343129"/>
                <a:gd name="connsiteX1-2717" fmla="*/ 117158 w 656624"/>
                <a:gd name="connsiteY1-2718" fmla="*/ 606463 h 2343129"/>
                <a:gd name="connsiteX2-2719" fmla="*/ 553721 w 656624"/>
                <a:gd name="connsiteY2-2720" fmla="*/ 1060487 h 2343129"/>
                <a:gd name="connsiteX3-2721" fmla="*/ 552926 w 656624"/>
                <a:gd name="connsiteY3-2722" fmla="*/ 1272418 h 2343129"/>
                <a:gd name="connsiteX4-2723" fmla="*/ 124301 w 656624"/>
                <a:gd name="connsiteY4-2724" fmla="*/ 1719301 h 2343129"/>
                <a:gd name="connsiteX5-2725" fmla="*/ 9208 w 656624"/>
                <a:gd name="connsiteY5-2726" fmla="*/ 2336838 h 2343129"/>
                <a:gd name="connsiteX6-2727" fmla="*/ 113189 w 656624"/>
                <a:gd name="connsiteY6-2728" fmla="*/ 2341600 h 2343129"/>
                <a:gd name="connsiteX7-2729" fmla="*/ 174308 w 656624"/>
                <a:gd name="connsiteY7-2730" fmla="*/ 1813757 h 2343129"/>
                <a:gd name="connsiteX8-2731" fmla="*/ 556896 w 656624"/>
                <a:gd name="connsiteY8-2732" fmla="*/ 1331156 h 2343129"/>
                <a:gd name="connsiteX9-2733" fmla="*/ 555308 w 656624"/>
                <a:gd name="connsiteY9-2734" fmla="*/ 993814 h 2343129"/>
                <a:gd name="connsiteX10-2735" fmla="*/ 175895 w 656624"/>
                <a:gd name="connsiteY10-2736" fmla="*/ 535025 h 2343129"/>
                <a:gd name="connsiteX11-2737" fmla="*/ 113189 w 656624"/>
                <a:gd name="connsiteY11-2738" fmla="*/ 38 h 2343129"/>
                <a:gd name="connsiteX12-2739" fmla="*/ 6033 w 656624"/>
                <a:gd name="connsiteY12-2740" fmla="*/ 38 h 2343129"/>
                <a:gd name="connsiteX0-2741" fmla="*/ 6033 w 663046"/>
                <a:gd name="connsiteY0-2742" fmla="*/ 38 h 2343129"/>
                <a:gd name="connsiteX1-2743" fmla="*/ 117158 w 663046"/>
                <a:gd name="connsiteY1-2744" fmla="*/ 606463 h 2343129"/>
                <a:gd name="connsiteX2-2745" fmla="*/ 553721 w 663046"/>
                <a:gd name="connsiteY2-2746" fmla="*/ 1060487 h 2343129"/>
                <a:gd name="connsiteX3-2747" fmla="*/ 552926 w 663046"/>
                <a:gd name="connsiteY3-2748" fmla="*/ 1272418 h 2343129"/>
                <a:gd name="connsiteX4-2749" fmla="*/ 124301 w 663046"/>
                <a:gd name="connsiteY4-2750" fmla="*/ 1719301 h 2343129"/>
                <a:gd name="connsiteX5-2751" fmla="*/ 9208 w 663046"/>
                <a:gd name="connsiteY5-2752" fmla="*/ 2336838 h 2343129"/>
                <a:gd name="connsiteX6-2753" fmla="*/ 113189 w 663046"/>
                <a:gd name="connsiteY6-2754" fmla="*/ 2341600 h 2343129"/>
                <a:gd name="connsiteX7-2755" fmla="*/ 174308 w 663046"/>
                <a:gd name="connsiteY7-2756" fmla="*/ 1813757 h 2343129"/>
                <a:gd name="connsiteX8-2757" fmla="*/ 556896 w 663046"/>
                <a:gd name="connsiteY8-2758" fmla="*/ 1331156 h 2343129"/>
                <a:gd name="connsiteX9-2759" fmla="*/ 555308 w 663046"/>
                <a:gd name="connsiteY9-2760" fmla="*/ 993814 h 2343129"/>
                <a:gd name="connsiteX10-2761" fmla="*/ 175895 w 663046"/>
                <a:gd name="connsiteY10-2762" fmla="*/ 535025 h 2343129"/>
                <a:gd name="connsiteX11-2763" fmla="*/ 113189 w 663046"/>
                <a:gd name="connsiteY11-2764" fmla="*/ 38 h 2343129"/>
                <a:gd name="connsiteX12-2765" fmla="*/ 6033 w 663046"/>
                <a:gd name="connsiteY12-2766" fmla="*/ 38 h 2343129"/>
                <a:gd name="connsiteX0-2767" fmla="*/ 6033 w 681517"/>
                <a:gd name="connsiteY0-2768" fmla="*/ 38 h 2343129"/>
                <a:gd name="connsiteX1-2769" fmla="*/ 117158 w 681517"/>
                <a:gd name="connsiteY1-2770" fmla="*/ 606463 h 2343129"/>
                <a:gd name="connsiteX2-2771" fmla="*/ 553721 w 681517"/>
                <a:gd name="connsiteY2-2772" fmla="*/ 1060487 h 2343129"/>
                <a:gd name="connsiteX3-2773" fmla="*/ 552926 w 681517"/>
                <a:gd name="connsiteY3-2774" fmla="*/ 1272418 h 2343129"/>
                <a:gd name="connsiteX4-2775" fmla="*/ 124301 w 681517"/>
                <a:gd name="connsiteY4-2776" fmla="*/ 1719301 h 2343129"/>
                <a:gd name="connsiteX5-2777" fmla="*/ 9208 w 681517"/>
                <a:gd name="connsiteY5-2778" fmla="*/ 2336838 h 2343129"/>
                <a:gd name="connsiteX6-2779" fmla="*/ 113189 w 681517"/>
                <a:gd name="connsiteY6-2780" fmla="*/ 2341600 h 2343129"/>
                <a:gd name="connsiteX7-2781" fmla="*/ 174308 w 681517"/>
                <a:gd name="connsiteY7-2782" fmla="*/ 1813757 h 2343129"/>
                <a:gd name="connsiteX8-2783" fmla="*/ 556896 w 681517"/>
                <a:gd name="connsiteY8-2784" fmla="*/ 1331156 h 2343129"/>
                <a:gd name="connsiteX9-2785" fmla="*/ 555308 w 681517"/>
                <a:gd name="connsiteY9-2786" fmla="*/ 993814 h 2343129"/>
                <a:gd name="connsiteX10-2787" fmla="*/ 175895 w 681517"/>
                <a:gd name="connsiteY10-2788" fmla="*/ 535025 h 2343129"/>
                <a:gd name="connsiteX11-2789" fmla="*/ 113189 w 681517"/>
                <a:gd name="connsiteY11-2790" fmla="*/ 38 h 2343129"/>
                <a:gd name="connsiteX12-2791" fmla="*/ 6033 w 681517"/>
                <a:gd name="connsiteY12-2792" fmla="*/ 38 h 2343129"/>
                <a:gd name="connsiteX0-2793" fmla="*/ 6033 w 634658"/>
                <a:gd name="connsiteY0-2794" fmla="*/ 38 h 2343129"/>
                <a:gd name="connsiteX1-2795" fmla="*/ 117158 w 634658"/>
                <a:gd name="connsiteY1-2796" fmla="*/ 606463 h 2343129"/>
                <a:gd name="connsiteX2-2797" fmla="*/ 553721 w 634658"/>
                <a:gd name="connsiteY2-2798" fmla="*/ 1060487 h 2343129"/>
                <a:gd name="connsiteX3-2799" fmla="*/ 552926 w 634658"/>
                <a:gd name="connsiteY3-2800" fmla="*/ 1272418 h 2343129"/>
                <a:gd name="connsiteX4-2801" fmla="*/ 124301 w 634658"/>
                <a:gd name="connsiteY4-2802" fmla="*/ 1719301 h 2343129"/>
                <a:gd name="connsiteX5-2803" fmla="*/ 9208 w 634658"/>
                <a:gd name="connsiteY5-2804" fmla="*/ 2336838 h 2343129"/>
                <a:gd name="connsiteX6-2805" fmla="*/ 113189 w 634658"/>
                <a:gd name="connsiteY6-2806" fmla="*/ 2341600 h 2343129"/>
                <a:gd name="connsiteX7-2807" fmla="*/ 200502 w 634658"/>
                <a:gd name="connsiteY7-2808" fmla="*/ 1756607 h 2343129"/>
                <a:gd name="connsiteX8-2809" fmla="*/ 556896 w 634658"/>
                <a:gd name="connsiteY8-2810" fmla="*/ 1331156 h 2343129"/>
                <a:gd name="connsiteX9-2811" fmla="*/ 555308 w 634658"/>
                <a:gd name="connsiteY9-2812" fmla="*/ 993814 h 2343129"/>
                <a:gd name="connsiteX10-2813" fmla="*/ 175895 w 634658"/>
                <a:gd name="connsiteY10-2814" fmla="*/ 535025 h 2343129"/>
                <a:gd name="connsiteX11-2815" fmla="*/ 113189 w 634658"/>
                <a:gd name="connsiteY11-2816" fmla="*/ 38 h 2343129"/>
                <a:gd name="connsiteX12-2817" fmla="*/ 6033 w 634658"/>
                <a:gd name="connsiteY12-2818" fmla="*/ 38 h 2343129"/>
                <a:gd name="connsiteX0-2819" fmla="*/ 6033 w 676933"/>
                <a:gd name="connsiteY0-2820" fmla="*/ 38 h 2343129"/>
                <a:gd name="connsiteX1-2821" fmla="*/ 117158 w 676933"/>
                <a:gd name="connsiteY1-2822" fmla="*/ 606463 h 2343129"/>
                <a:gd name="connsiteX2-2823" fmla="*/ 553721 w 676933"/>
                <a:gd name="connsiteY2-2824" fmla="*/ 1060487 h 2343129"/>
                <a:gd name="connsiteX3-2825" fmla="*/ 552926 w 676933"/>
                <a:gd name="connsiteY3-2826" fmla="*/ 1272418 h 2343129"/>
                <a:gd name="connsiteX4-2827" fmla="*/ 124301 w 676933"/>
                <a:gd name="connsiteY4-2828" fmla="*/ 1719301 h 2343129"/>
                <a:gd name="connsiteX5-2829" fmla="*/ 9208 w 676933"/>
                <a:gd name="connsiteY5-2830" fmla="*/ 2336838 h 2343129"/>
                <a:gd name="connsiteX6-2831" fmla="*/ 113189 w 676933"/>
                <a:gd name="connsiteY6-2832" fmla="*/ 2341600 h 2343129"/>
                <a:gd name="connsiteX7-2833" fmla="*/ 200502 w 676933"/>
                <a:gd name="connsiteY7-2834" fmla="*/ 1756607 h 2343129"/>
                <a:gd name="connsiteX8-2835" fmla="*/ 556896 w 676933"/>
                <a:gd name="connsiteY8-2836" fmla="*/ 1331156 h 2343129"/>
                <a:gd name="connsiteX9-2837" fmla="*/ 555308 w 676933"/>
                <a:gd name="connsiteY9-2838" fmla="*/ 993814 h 2343129"/>
                <a:gd name="connsiteX10-2839" fmla="*/ 175895 w 676933"/>
                <a:gd name="connsiteY10-2840" fmla="*/ 535025 h 2343129"/>
                <a:gd name="connsiteX11-2841" fmla="*/ 113189 w 676933"/>
                <a:gd name="connsiteY11-2842" fmla="*/ 38 h 2343129"/>
                <a:gd name="connsiteX12-2843" fmla="*/ 6033 w 676933"/>
                <a:gd name="connsiteY12-2844" fmla="*/ 38 h 2343129"/>
                <a:gd name="connsiteX0-2845" fmla="*/ 6033 w 676933"/>
                <a:gd name="connsiteY0-2846" fmla="*/ 38 h 2343129"/>
                <a:gd name="connsiteX1-2847" fmla="*/ 117158 w 676933"/>
                <a:gd name="connsiteY1-2848" fmla="*/ 606463 h 2343129"/>
                <a:gd name="connsiteX2-2849" fmla="*/ 553721 w 676933"/>
                <a:gd name="connsiteY2-2850" fmla="*/ 1060487 h 2343129"/>
                <a:gd name="connsiteX3-2851" fmla="*/ 552926 w 676933"/>
                <a:gd name="connsiteY3-2852" fmla="*/ 1272418 h 2343129"/>
                <a:gd name="connsiteX4-2853" fmla="*/ 124301 w 676933"/>
                <a:gd name="connsiteY4-2854" fmla="*/ 1719301 h 2343129"/>
                <a:gd name="connsiteX5-2855" fmla="*/ 9208 w 676933"/>
                <a:gd name="connsiteY5-2856" fmla="*/ 2336838 h 2343129"/>
                <a:gd name="connsiteX6-2857" fmla="*/ 113189 w 676933"/>
                <a:gd name="connsiteY6-2858" fmla="*/ 2341600 h 2343129"/>
                <a:gd name="connsiteX7-2859" fmla="*/ 200502 w 676933"/>
                <a:gd name="connsiteY7-2860" fmla="*/ 1756607 h 2343129"/>
                <a:gd name="connsiteX8-2861" fmla="*/ 556896 w 676933"/>
                <a:gd name="connsiteY8-2862" fmla="*/ 1331156 h 2343129"/>
                <a:gd name="connsiteX9-2863" fmla="*/ 555308 w 676933"/>
                <a:gd name="connsiteY9-2864" fmla="*/ 993814 h 2343129"/>
                <a:gd name="connsiteX10-2865" fmla="*/ 175895 w 676933"/>
                <a:gd name="connsiteY10-2866" fmla="*/ 535025 h 2343129"/>
                <a:gd name="connsiteX11-2867" fmla="*/ 113189 w 676933"/>
                <a:gd name="connsiteY11-2868" fmla="*/ 38 h 2343129"/>
                <a:gd name="connsiteX12-2869" fmla="*/ 6033 w 676933"/>
                <a:gd name="connsiteY12-2870" fmla="*/ 38 h 2343129"/>
                <a:gd name="connsiteX0-2871" fmla="*/ 6033 w 676933"/>
                <a:gd name="connsiteY0-2872" fmla="*/ 38 h 2343129"/>
                <a:gd name="connsiteX1-2873" fmla="*/ 117158 w 676933"/>
                <a:gd name="connsiteY1-2874" fmla="*/ 606463 h 2343129"/>
                <a:gd name="connsiteX2-2875" fmla="*/ 553721 w 676933"/>
                <a:gd name="connsiteY2-2876" fmla="*/ 1060487 h 2343129"/>
                <a:gd name="connsiteX3-2877" fmla="*/ 552926 w 676933"/>
                <a:gd name="connsiteY3-2878" fmla="*/ 1272418 h 2343129"/>
                <a:gd name="connsiteX4-2879" fmla="*/ 124301 w 676933"/>
                <a:gd name="connsiteY4-2880" fmla="*/ 1719301 h 2343129"/>
                <a:gd name="connsiteX5-2881" fmla="*/ 9208 w 676933"/>
                <a:gd name="connsiteY5-2882" fmla="*/ 2336838 h 2343129"/>
                <a:gd name="connsiteX6-2883" fmla="*/ 113189 w 676933"/>
                <a:gd name="connsiteY6-2884" fmla="*/ 2341600 h 2343129"/>
                <a:gd name="connsiteX7-2885" fmla="*/ 200502 w 676933"/>
                <a:gd name="connsiteY7-2886" fmla="*/ 1756607 h 2343129"/>
                <a:gd name="connsiteX8-2887" fmla="*/ 556896 w 676933"/>
                <a:gd name="connsiteY8-2888" fmla="*/ 1331156 h 2343129"/>
                <a:gd name="connsiteX9-2889" fmla="*/ 555308 w 676933"/>
                <a:gd name="connsiteY9-2890" fmla="*/ 993814 h 2343129"/>
                <a:gd name="connsiteX10-2891" fmla="*/ 175895 w 676933"/>
                <a:gd name="connsiteY10-2892" fmla="*/ 535025 h 2343129"/>
                <a:gd name="connsiteX11-2893" fmla="*/ 113189 w 676933"/>
                <a:gd name="connsiteY11-2894" fmla="*/ 38 h 2343129"/>
                <a:gd name="connsiteX12-2895" fmla="*/ 6033 w 676933"/>
                <a:gd name="connsiteY12-2896" fmla="*/ 38 h 2343129"/>
                <a:gd name="connsiteX0-2897" fmla="*/ 6033 w 683751"/>
                <a:gd name="connsiteY0-2898" fmla="*/ 38 h 2343129"/>
                <a:gd name="connsiteX1-2899" fmla="*/ 117158 w 683751"/>
                <a:gd name="connsiteY1-2900" fmla="*/ 606463 h 2343129"/>
                <a:gd name="connsiteX2-2901" fmla="*/ 553721 w 683751"/>
                <a:gd name="connsiteY2-2902" fmla="*/ 1060487 h 2343129"/>
                <a:gd name="connsiteX3-2903" fmla="*/ 552926 w 683751"/>
                <a:gd name="connsiteY3-2904" fmla="*/ 1272418 h 2343129"/>
                <a:gd name="connsiteX4-2905" fmla="*/ 124301 w 683751"/>
                <a:gd name="connsiteY4-2906" fmla="*/ 1719301 h 2343129"/>
                <a:gd name="connsiteX5-2907" fmla="*/ 9208 w 683751"/>
                <a:gd name="connsiteY5-2908" fmla="*/ 2336838 h 2343129"/>
                <a:gd name="connsiteX6-2909" fmla="*/ 113189 w 683751"/>
                <a:gd name="connsiteY6-2910" fmla="*/ 2341600 h 2343129"/>
                <a:gd name="connsiteX7-2911" fmla="*/ 200502 w 683751"/>
                <a:gd name="connsiteY7-2912" fmla="*/ 1756607 h 2343129"/>
                <a:gd name="connsiteX8-2913" fmla="*/ 556896 w 683751"/>
                <a:gd name="connsiteY8-2914" fmla="*/ 1331156 h 2343129"/>
                <a:gd name="connsiteX9-2915" fmla="*/ 555308 w 683751"/>
                <a:gd name="connsiteY9-2916" fmla="*/ 993814 h 2343129"/>
                <a:gd name="connsiteX10-2917" fmla="*/ 175895 w 683751"/>
                <a:gd name="connsiteY10-2918" fmla="*/ 535025 h 2343129"/>
                <a:gd name="connsiteX11-2919" fmla="*/ 113189 w 683751"/>
                <a:gd name="connsiteY11-2920" fmla="*/ 38 h 2343129"/>
                <a:gd name="connsiteX12-2921" fmla="*/ 6033 w 683751"/>
                <a:gd name="connsiteY12-2922" fmla="*/ 38 h 2343129"/>
                <a:gd name="connsiteX0-2923" fmla="*/ 6033 w 683751"/>
                <a:gd name="connsiteY0-2924" fmla="*/ 38 h 2343129"/>
                <a:gd name="connsiteX1-2925" fmla="*/ 117158 w 683751"/>
                <a:gd name="connsiteY1-2926" fmla="*/ 606463 h 2343129"/>
                <a:gd name="connsiteX2-2927" fmla="*/ 553721 w 683751"/>
                <a:gd name="connsiteY2-2928" fmla="*/ 1060487 h 2343129"/>
                <a:gd name="connsiteX3-2929" fmla="*/ 552926 w 683751"/>
                <a:gd name="connsiteY3-2930" fmla="*/ 1272418 h 2343129"/>
                <a:gd name="connsiteX4-2931" fmla="*/ 124301 w 683751"/>
                <a:gd name="connsiteY4-2932" fmla="*/ 1719301 h 2343129"/>
                <a:gd name="connsiteX5-2933" fmla="*/ 9208 w 683751"/>
                <a:gd name="connsiteY5-2934" fmla="*/ 2336838 h 2343129"/>
                <a:gd name="connsiteX6-2935" fmla="*/ 113189 w 683751"/>
                <a:gd name="connsiteY6-2936" fmla="*/ 2341600 h 2343129"/>
                <a:gd name="connsiteX7-2937" fmla="*/ 200502 w 683751"/>
                <a:gd name="connsiteY7-2938" fmla="*/ 1756607 h 2343129"/>
                <a:gd name="connsiteX8-2939" fmla="*/ 556896 w 683751"/>
                <a:gd name="connsiteY8-2940" fmla="*/ 1331156 h 2343129"/>
                <a:gd name="connsiteX9-2941" fmla="*/ 555308 w 683751"/>
                <a:gd name="connsiteY9-2942" fmla="*/ 993814 h 2343129"/>
                <a:gd name="connsiteX10-2943" fmla="*/ 175895 w 683751"/>
                <a:gd name="connsiteY10-2944" fmla="*/ 535025 h 2343129"/>
                <a:gd name="connsiteX11-2945" fmla="*/ 113189 w 683751"/>
                <a:gd name="connsiteY11-2946" fmla="*/ 38 h 2343129"/>
                <a:gd name="connsiteX12-2947" fmla="*/ 6033 w 683751"/>
                <a:gd name="connsiteY12-2948" fmla="*/ 38 h 2343129"/>
                <a:gd name="connsiteX0-2949" fmla="*/ 6033 w 683895"/>
                <a:gd name="connsiteY0-2950" fmla="*/ 38 h 2343129"/>
                <a:gd name="connsiteX1-2951" fmla="*/ 117158 w 683895"/>
                <a:gd name="connsiteY1-2952" fmla="*/ 606463 h 2343129"/>
                <a:gd name="connsiteX2-2953" fmla="*/ 553721 w 683895"/>
                <a:gd name="connsiteY2-2954" fmla="*/ 1060487 h 2343129"/>
                <a:gd name="connsiteX3-2955" fmla="*/ 552926 w 683895"/>
                <a:gd name="connsiteY3-2956" fmla="*/ 1272418 h 2343129"/>
                <a:gd name="connsiteX4-2957" fmla="*/ 124301 w 683895"/>
                <a:gd name="connsiteY4-2958" fmla="*/ 1719301 h 2343129"/>
                <a:gd name="connsiteX5-2959" fmla="*/ 9208 w 683895"/>
                <a:gd name="connsiteY5-2960" fmla="*/ 2336838 h 2343129"/>
                <a:gd name="connsiteX6-2961" fmla="*/ 113189 w 683895"/>
                <a:gd name="connsiteY6-2962" fmla="*/ 2341600 h 2343129"/>
                <a:gd name="connsiteX7-2963" fmla="*/ 200502 w 683895"/>
                <a:gd name="connsiteY7-2964" fmla="*/ 1756607 h 2343129"/>
                <a:gd name="connsiteX8-2965" fmla="*/ 556896 w 683895"/>
                <a:gd name="connsiteY8-2966" fmla="*/ 1331156 h 2343129"/>
                <a:gd name="connsiteX9-2967" fmla="*/ 683894 w 683895"/>
                <a:gd name="connsiteY9-2968" fmla="*/ 1165263 h 2343129"/>
                <a:gd name="connsiteX10-2969" fmla="*/ 555308 w 683895"/>
                <a:gd name="connsiteY10-2970" fmla="*/ 993814 h 2343129"/>
                <a:gd name="connsiteX11-2971" fmla="*/ 175895 w 683895"/>
                <a:gd name="connsiteY11-2972" fmla="*/ 535025 h 2343129"/>
                <a:gd name="connsiteX12-2973" fmla="*/ 113189 w 683895"/>
                <a:gd name="connsiteY12-2974" fmla="*/ 38 h 2343129"/>
                <a:gd name="connsiteX13-2975" fmla="*/ 6033 w 683895"/>
                <a:gd name="connsiteY13-2976" fmla="*/ 38 h 2343129"/>
                <a:gd name="connsiteX0-2977" fmla="*/ 6033 w 702832"/>
                <a:gd name="connsiteY0-2978" fmla="*/ 38 h 2343129"/>
                <a:gd name="connsiteX1-2979" fmla="*/ 117158 w 702832"/>
                <a:gd name="connsiteY1-2980" fmla="*/ 606463 h 2343129"/>
                <a:gd name="connsiteX2-2981" fmla="*/ 553721 w 702832"/>
                <a:gd name="connsiteY2-2982" fmla="*/ 1060487 h 2343129"/>
                <a:gd name="connsiteX3-2983" fmla="*/ 552926 w 702832"/>
                <a:gd name="connsiteY3-2984" fmla="*/ 1272418 h 2343129"/>
                <a:gd name="connsiteX4-2985" fmla="*/ 124301 w 702832"/>
                <a:gd name="connsiteY4-2986" fmla="*/ 1719301 h 2343129"/>
                <a:gd name="connsiteX5-2987" fmla="*/ 9208 w 702832"/>
                <a:gd name="connsiteY5-2988" fmla="*/ 2336838 h 2343129"/>
                <a:gd name="connsiteX6-2989" fmla="*/ 113189 w 702832"/>
                <a:gd name="connsiteY6-2990" fmla="*/ 2341600 h 2343129"/>
                <a:gd name="connsiteX7-2991" fmla="*/ 200502 w 702832"/>
                <a:gd name="connsiteY7-2992" fmla="*/ 1756607 h 2343129"/>
                <a:gd name="connsiteX8-2993" fmla="*/ 556896 w 702832"/>
                <a:gd name="connsiteY8-2994" fmla="*/ 1331156 h 2343129"/>
                <a:gd name="connsiteX9-2995" fmla="*/ 683894 w 702832"/>
                <a:gd name="connsiteY9-2996" fmla="*/ 1165263 h 2343129"/>
                <a:gd name="connsiteX10-2997" fmla="*/ 175895 w 702832"/>
                <a:gd name="connsiteY10-2998" fmla="*/ 535025 h 2343129"/>
                <a:gd name="connsiteX11-2999" fmla="*/ 113189 w 702832"/>
                <a:gd name="connsiteY11-3000" fmla="*/ 38 h 2343129"/>
                <a:gd name="connsiteX12-3001" fmla="*/ 6033 w 702832"/>
                <a:gd name="connsiteY12-3002" fmla="*/ 38 h 2343129"/>
                <a:gd name="connsiteX0-3003" fmla="*/ 6033 w 683925"/>
                <a:gd name="connsiteY0-3004" fmla="*/ 38 h 2343129"/>
                <a:gd name="connsiteX1-3005" fmla="*/ 117158 w 683925"/>
                <a:gd name="connsiteY1-3006" fmla="*/ 606463 h 2343129"/>
                <a:gd name="connsiteX2-3007" fmla="*/ 553721 w 683925"/>
                <a:gd name="connsiteY2-3008" fmla="*/ 1060487 h 2343129"/>
                <a:gd name="connsiteX3-3009" fmla="*/ 552926 w 683925"/>
                <a:gd name="connsiteY3-3010" fmla="*/ 1272418 h 2343129"/>
                <a:gd name="connsiteX4-3011" fmla="*/ 124301 w 683925"/>
                <a:gd name="connsiteY4-3012" fmla="*/ 1719301 h 2343129"/>
                <a:gd name="connsiteX5-3013" fmla="*/ 9208 w 683925"/>
                <a:gd name="connsiteY5-3014" fmla="*/ 2336838 h 2343129"/>
                <a:gd name="connsiteX6-3015" fmla="*/ 113189 w 683925"/>
                <a:gd name="connsiteY6-3016" fmla="*/ 2341600 h 2343129"/>
                <a:gd name="connsiteX7-3017" fmla="*/ 200502 w 683925"/>
                <a:gd name="connsiteY7-3018" fmla="*/ 1756607 h 2343129"/>
                <a:gd name="connsiteX8-3019" fmla="*/ 683894 w 683925"/>
                <a:gd name="connsiteY8-3020" fmla="*/ 1165263 h 2343129"/>
                <a:gd name="connsiteX9-3021" fmla="*/ 175895 w 683925"/>
                <a:gd name="connsiteY9-3022" fmla="*/ 535025 h 2343129"/>
                <a:gd name="connsiteX10-3023" fmla="*/ 113189 w 683925"/>
                <a:gd name="connsiteY10-3024" fmla="*/ 38 h 2343129"/>
                <a:gd name="connsiteX11-3025" fmla="*/ 6033 w 683925"/>
                <a:gd name="connsiteY11-3026" fmla="*/ 38 h 2343129"/>
                <a:gd name="connsiteX0-3027" fmla="*/ 6033 w 689984"/>
                <a:gd name="connsiteY0-3028" fmla="*/ 38 h 2343129"/>
                <a:gd name="connsiteX1-3029" fmla="*/ 117158 w 689984"/>
                <a:gd name="connsiteY1-3030" fmla="*/ 606463 h 2343129"/>
                <a:gd name="connsiteX2-3031" fmla="*/ 553721 w 689984"/>
                <a:gd name="connsiteY2-3032" fmla="*/ 1060487 h 2343129"/>
                <a:gd name="connsiteX3-3033" fmla="*/ 552926 w 689984"/>
                <a:gd name="connsiteY3-3034" fmla="*/ 1272418 h 2343129"/>
                <a:gd name="connsiteX4-3035" fmla="*/ 124301 w 689984"/>
                <a:gd name="connsiteY4-3036" fmla="*/ 1719301 h 2343129"/>
                <a:gd name="connsiteX5-3037" fmla="*/ 9208 w 689984"/>
                <a:gd name="connsiteY5-3038" fmla="*/ 2336838 h 2343129"/>
                <a:gd name="connsiteX6-3039" fmla="*/ 113189 w 689984"/>
                <a:gd name="connsiteY6-3040" fmla="*/ 2341600 h 2343129"/>
                <a:gd name="connsiteX7-3041" fmla="*/ 200502 w 689984"/>
                <a:gd name="connsiteY7-3042" fmla="*/ 1756607 h 2343129"/>
                <a:gd name="connsiteX8-3043" fmla="*/ 683894 w 689984"/>
                <a:gd name="connsiteY8-3044" fmla="*/ 1165263 h 2343129"/>
                <a:gd name="connsiteX9-3045" fmla="*/ 175895 w 689984"/>
                <a:gd name="connsiteY9-3046" fmla="*/ 535025 h 2343129"/>
                <a:gd name="connsiteX10-3047" fmla="*/ 113189 w 689984"/>
                <a:gd name="connsiteY10-3048" fmla="*/ 38 h 2343129"/>
                <a:gd name="connsiteX11-3049" fmla="*/ 6033 w 689984"/>
                <a:gd name="connsiteY11-3050" fmla="*/ 38 h 2343129"/>
                <a:gd name="connsiteX0-3051" fmla="*/ 6033 w 684892"/>
                <a:gd name="connsiteY0-3052" fmla="*/ 38 h 2343129"/>
                <a:gd name="connsiteX1-3053" fmla="*/ 117158 w 684892"/>
                <a:gd name="connsiteY1-3054" fmla="*/ 606463 h 2343129"/>
                <a:gd name="connsiteX2-3055" fmla="*/ 553721 w 684892"/>
                <a:gd name="connsiteY2-3056" fmla="*/ 1060487 h 2343129"/>
                <a:gd name="connsiteX3-3057" fmla="*/ 552926 w 684892"/>
                <a:gd name="connsiteY3-3058" fmla="*/ 1272418 h 2343129"/>
                <a:gd name="connsiteX4-3059" fmla="*/ 124301 w 684892"/>
                <a:gd name="connsiteY4-3060" fmla="*/ 1719301 h 2343129"/>
                <a:gd name="connsiteX5-3061" fmla="*/ 9208 w 684892"/>
                <a:gd name="connsiteY5-3062" fmla="*/ 2336838 h 2343129"/>
                <a:gd name="connsiteX6-3063" fmla="*/ 113189 w 684892"/>
                <a:gd name="connsiteY6-3064" fmla="*/ 2341600 h 2343129"/>
                <a:gd name="connsiteX7-3065" fmla="*/ 200502 w 684892"/>
                <a:gd name="connsiteY7-3066" fmla="*/ 1756607 h 2343129"/>
                <a:gd name="connsiteX8-3067" fmla="*/ 683894 w 684892"/>
                <a:gd name="connsiteY8-3068" fmla="*/ 1165263 h 2343129"/>
                <a:gd name="connsiteX9-3069" fmla="*/ 175895 w 684892"/>
                <a:gd name="connsiteY9-3070" fmla="*/ 535025 h 2343129"/>
                <a:gd name="connsiteX10-3071" fmla="*/ 113189 w 684892"/>
                <a:gd name="connsiteY10-3072" fmla="*/ 38 h 2343129"/>
                <a:gd name="connsiteX11-3073" fmla="*/ 6033 w 684892"/>
                <a:gd name="connsiteY11-3074" fmla="*/ 38 h 2343129"/>
                <a:gd name="connsiteX0-3075" fmla="*/ 6033 w 684004"/>
                <a:gd name="connsiteY0-3076" fmla="*/ 38 h 2343129"/>
                <a:gd name="connsiteX1-3077" fmla="*/ 117158 w 684004"/>
                <a:gd name="connsiteY1-3078" fmla="*/ 606463 h 2343129"/>
                <a:gd name="connsiteX2-3079" fmla="*/ 553721 w 684004"/>
                <a:gd name="connsiteY2-3080" fmla="*/ 1060487 h 2343129"/>
                <a:gd name="connsiteX3-3081" fmla="*/ 552926 w 684004"/>
                <a:gd name="connsiteY3-3082" fmla="*/ 1272418 h 2343129"/>
                <a:gd name="connsiteX4-3083" fmla="*/ 124301 w 684004"/>
                <a:gd name="connsiteY4-3084" fmla="*/ 1719301 h 2343129"/>
                <a:gd name="connsiteX5-3085" fmla="*/ 9208 w 684004"/>
                <a:gd name="connsiteY5-3086" fmla="*/ 2336838 h 2343129"/>
                <a:gd name="connsiteX6-3087" fmla="*/ 113189 w 684004"/>
                <a:gd name="connsiteY6-3088" fmla="*/ 2341600 h 2343129"/>
                <a:gd name="connsiteX7-3089" fmla="*/ 200502 w 684004"/>
                <a:gd name="connsiteY7-3090" fmla="*/ 1756607 h 2343129"/>
                <a:gd name="connsiteX8-3091" fmla="*/ 683894 w 684004"/>
                <a:gd name="connsiteY8-3092" fmla="*/ 1165263 h 2343129"/>
                <a:gd name="connsiteX9-3093" fmla="*/ 175895 w 684004"/>
                <a:gd name="connsiteY9-3094" fmla="*/ 535025 h 2343129"/>
                <a:gd name="connsiteX10-3095" fmla="*/ 113189 w 684004"/>
                <a:gd name="connsiteY10-3096" fmla="*/ 38 h 2343129"/>
                <a:gd name="connsiteX11-3097" fmla="*/ 6033 w 684004"/>
                <a:gd name="connsiteY11-3098" fmla="*/ 38 h 2343129"/>
                <a:gd name="connsiteX0-3099" fmla="*/ 6033 w 684004"/>
                <a:gd name="connsiteY0-3100" fmla="*/ 38 h 2343129"/>
                <a:gd name="connsiteX1-3101" fmla="*/ 117158 w 684004"/>
                <a:gd name="connsiteY1-3102" fmla="*/ 606463 h 2343129"/>
                <a:gd name="connsiteX2-3103" fmla="*/ 553721 w 684004"/>
                <a:gd name="connsiteY2-3104" fmla="*/ 1060487 h 2343129"/>
                <a:gd name="connsiteX3-3105" fmla="*/ 552926 w 684004"/>
                <a:gd name="connsiteY3-3106" fmla="*/ 1272418 h 2343129"/>
                <a:gd name="connsiteX4-3107" fmla="*/ 124301 w 684004"/>
                <a:gd name="connsiteY4-3108" fmla="*/ 1719301 h 2343129"/>
                <a:gd name="connsiteX5-3109" fmla="*/ 9208 w 684004"/>
                <a:gd name="connsiteY5-3110" fmla="*/ 2336838 h 2343129"/>
                <a:gd name="connsiteX6-3111" fmla="*/ 113189 w 684004"/>
                <a:gd name="connsiteY6-3112" fmla="*/ 2341600 h 2343129"/>
                <a:gd name="connsiteX7-3113" fmla="*/ 200502 w 684004"/>
                <a:gd name="connsiteY7-3114" fmla="*/ 1756607 h 2343129"/>
                <a:gd name="connsiteX8-3115" fmla="*/ 683894 w 684004"/>
                <a:gd name="connsiteY8-3116" fmla="*/ 1165263 h 2343129"/>
                <a:gd name="connsiteX9-3117" fmla="*/ 175895 w 684004"/>
                <a:gd name="connsiteY9-3118" fmla="*/ 535025 h 2343129"/>
                <a:gd name="connsiteX10-3119" fmla="*/ 113189 w 684004"/>
                <a:gd name="connsiteY10-3120" fmla="*/ 38 h 2343129"/>
                <a:gd name="connsiteX11-3121" fmla="*/ 6033 w 684004"/>
                <a:gd name="connsiteY11-3122" fmla="*/ 38 h 2343129"/>
                <a:gd name="connsiteX0-3123" fmla="*/ 6033 w 683899"/>
                <a:gd name="connsiteY0-3124" fmla="*/ 38 h 2343129"/>
                <a:gd name="connsiteX1-3125" fmla="*/ 117158 w 683899"/>
                <a:gd name="connsiteY1-3126" fmla="*/ 606463 h 2343129"/>
                <a:gd name="connsiteX2-3127" fmla="*/ 553721 w 683899"/>
                <a:gd name="connsiteY2-3128" fmla="*/ 1060487 h 2343129"/>
                <a:gd name="connsiteX3-3129" fmla="*/ 552926 w 683899"/>
                <a:gd name="connsiteY3-3130" fmla="*/ 1272418 h 2343129"/>
                <a:gd name="connsiteX4-3131" fmla="*/ 124301 w 683899"/>
                <a:gd name="connsiteY4-3132" fmla="*/ 1719301 h 2343129"/>
                <a:gd name="connsiteX5-3133" fmla="*/ 9208 w 683899"/>
                <a:gd name="connsiteY5-3134" fmla="*/ 2336838 h 2343129"/>
                <a:gd name="connsiteX6-3135" fmla="*/ 113189 w 683899"/>
                <a:gd name="connsiteY6-3136" fmla="*/ 2341600 h 2343129"/>
                <a:gd name="connsiteX7-3137" fmla="*/ 200502 w 683899"/>
                <a:gd name="connsiteY7-3138" fmla="*/ 1756607 h 2343129"/>
                <a:gd name="connsiteX8-3139" fmla="*/ 683894 w 683899"/>
                <a:gd name="connsiteY8-3140" fmla="*/ 1165263 h 2343129"/>
                <a:gd name="connsiteX9-3141" fmla="*/ 175895 w 683899"/>
                <a:gd name="connsiteY9-3142" fmla="*/ 535025 h 2343129"/>
                <a:gd name="connsiteX10-3143" fmla="*/ 113189 w 683899"/>
                <a:gd name="connsiteY10-3144" fmla="*/ 38 h 2343129"/>
                <a:gd name="connsiteX11-3145" fmla="*/ 6033 w 683899"/>
                <a:gd name="connsiteY11-3146" fmla="*/ 38 h 2343129"/>
                <a:gd name="connsiteX0-3147" fmla="*/ 6033 w 683899"/>
                <a:gd name="connsiteY0-3148" fmla="*/ 38 h 2343129"/>
                <a:gd name="connsiteX1-3149" fmla="*/ 117158 w 683899"/>
                <a:gd name="connsiteY1-3150" fmla="*/ 606463 h 2343129"/>
                <a:gd name="connsiteX2-3151" fmla="*/ 553721 w 683899"/>
                <a:gd name="connsiteY2-3152" fmla="*/ 1060487 h 2343129"/>
                <a:gd name="connsiteX3-3153" fmla="*/ 552926 w 683899"/>
                <a:gd name="connsiteY3-3154" fmla="*/ 1272418 h 2343129"/>
                <a:gd name="connsiteX4-3155" fmla="*/ 124301 w 683899"/>
                <a:gd name="connsiteY4-3156" fmla="*/ 1719301 h 2343129"/>
                <a:gd name="connsiteX5-3157" fmla="*/ 9208 w 683899"/>
                <a:gd name="connsiteY5-3158" fmla="*/ 2336838 h 2343129"/>
                <a:gd name="connsiteX6-3159" fmla="*/ 113189 w 683899"/>
                <a:gd name="connsiteY6-3160" fmla="*/ 2341600 h 2343129"/>
                <a:gd name="connsiteX7-3161" fmla="*/ 200502 w 683899"/>
                <a:gd name="connsiteY7-3162" fmla="*/ 1756607 h 2343129"/>
                <a:gd name="connsiteX8-3163" fmla="*/ 683894 w 683899"/>
                <a:gd name="connsiteY8-3164" fmla="*/ 1165263 h 2343129"/>
                <a:gd name="connsiteX9-3165" fmla="*/ 175895 w 683899"/>
                <a:gd name="connsiteY9-3166" fmla="*/ 535025 h 2343129"/>
                <a:gd name="connsiteX10-3167" fmla="*/ 113189 w 683899"/>
                <a:gd name="connsiteY10-3168" fmla="*/ 38 h 2343129"/>
                <a:gd name="connsiteX11-3169" fmla="*/ 6033 w 683899"/>
                <a:gd name="connsiteY11-3170" fmla="*/ 38 h 2343129"/>
                <a:gd name="connsiteX0-3171" fmla="*/ 6033 w 683899"/>
                <a:gd name="connsiteY0-3172" fmla="*/ 38 h 2343129"/>
                <a:gd name="connsiteX1-3173" fmla="*/ 117158 w 683899"/>
                <a:gd name="connsiteY1-3174" fmla="*/ 606463 h 2343129"/>
                <a:gd name="connsiteX2-3175" fmla="*/ 553721 w 683899"/>
                <a:gd name="connsiteY2-3176" fmla="*/ 1060487 h 2343129"/>
                <a:gd name="connsiteX3-3177" fmla="*/ 552926 w 683899"/>
                <a:gd name="connsiteY3-3178" fmla="*/ 1272418 h 2343129"/>
                <a:gd name="connsiteX4-3179" fmla="*/ 124301 w 683899"/>
                <a:gd name="connsiteY4-3180" fmla="*/ 1719301 h 2343129"/>
                <a:gd name="connsiteX5-3181" fmla="*/ 9208 w 683899"/>
                <a:gd name="connsiteY5-3182" fmla="*/ 2336838 h 2343129"/>
                <a:gd name="connsiteX6-3183" fmla="*/ 113189 w 683899"/>
                <a:gd name="connsiteY6-3184" fmla="*/ 2341600 h 2343129"/>
                <a:gd name="connsiteX7-3185" fmla="*/ 200502 w 683899"/>
                <a:gd name="connsiteY7-3186" fmla="*/ 1756607 h 2343129"/>
                <a:gd name="connsiteX8-3187" fmla="*/ 683894 w 683899"/>
                <a:gd name="connsiteY8-3188" fmla="*/ 1165263 h 2343129"/>
                <a:gd name="connsiteX9-3189" fmla="*/ 175895 w 683899"/>
                <a:gd name="connsiteY9-3190" fmla="*/ 535025 h 2343129"/>
                <a:gd name="connsiteX10-3191" fmla="*/ 113189 w 683899"/>
                <a:gd name="connsiteY10-3192" fmla="*/ 38 h 2343129"/>
                <a:gd name="connsiteX11-3193" fmla="*/ 6033 w 683899"/>
                <a:gd name="connsiteY11-3194" fmla="*/ 38 h 2343129"/>
                <a:gd name="connsiteX0-3195" fmla="*/ 6033 w 683899"/>
                <a:gd name="connsiteY0-3196" fmla="*/ 38 h 2343129"/>
                <a:gd name="connsiteX1-3197" fmla="*/ 117158 w 683899"/>
                <a:gd name="connsiteY1-3198" fmla="*/ 606463 h 2343129"/>
                <a:gd name="connsiteX2-3199" fmla="*/ 553721 w 683899"/>
                <a:gd name="connsiteY2-3200" fmla="*/ 1060487 h 2343129"/>
                <a:gd name="connsiteX3-3201" fmla="*/ 552926 w 683899"/>
                <a:gd name="connsiteY3-3202" fmla="*/ 1272418 h 2343129"/>
                <a:gd name="connsiteX4-3203" fmla="*/ 124301 w 683899"/>
                <a:gd name="connsiteY4-3204" fmla="*/ 1719301 h 2343129"/>
                <a:gd name="connsiteX5-3205" fmla="*/ 9208 w 683899"/>
                <a:gd name="connsiteY5-3206" fmla="*/ 2336838 h 2343129"/>
                <a:gd name="connsiteX6-3207" fmla="*/ 113189 w 683899"/>
                <a:gd name="connsiteY6-3208" fmla="*/ 2341600 h 2343129"/>
                <a:gd name="connsiteX7-3209" fmla="*/ 200502 w 683899"/>
                <a:gd name="connsiteY7-3210" fmla="*/ 1756607 h 2343129"/>
                <a:gd name="connsiteX8-3211" fmla="*/ 683894 w 683899"/>
                <a:gd name="connsiteY8-3212" fmla="*/ 1165263 h 2343129"/>
                <a:gd name="connsiteX9-3213" fmla="*/ 175895 w 683899"/>
                <a:gd name="connsiteY9-3214" fmla="*/ 535025 h 2343129"/>
                <a:gd name="connsiteX10-3215" fmla="*/ 113189 w 683899"/>
                <a:gd name="connsiteY10-3216" fmla="*/ 38 h 2343129"/>
                <a:gd name="connsiteX11-3217" fmla="*/ 6033 w 683899"/>
                <a:gd name="connsiteY11-3218" fmla="*/ 38 h 2343129"/>
                <a:gd name="connsiteX0-3219" fmla="*/ 6033 w 683899"/>
                <a:gd name="connsiteY0-3220" fmla="*/ 38 h 2341719"/>
                <a:gd name="connsiteX1-3221" fmla="*/ 117158 w 683899"/>
                <a:gd name="connsiteY1-3222" fmla="*/ 606463 h 2341719"/>
                <a:gd name="connsiteX2-3223" fmla="*/ 553721 w 683899"/>
                <a:gd name="connsiteY2-3224" fmla="*/ 1060487 h 2341719"/>
                <a:gd name="connsiteX3-3225" fmla="*/ 552926 w 683899"/>
                <a:gd name="connsiteY3-3226" fmla="*/ 1272418 h 2341719"/>
                <a:gd name="connsiteX4-3227" fmla="*/ 124301 w 683899"/>
                <a:gd name="connsiteY4-3228" fmla="*/ 1719301 h 2341719"/>
                <a:gd name="connsiteX5-3229" fmla="*/ 9208 w 683899"/>
                <a:gd name="connsiteY5-3230" fmla="*/ 2336838 h 2341719"/>
                <a:gd name="connsiteX6-3231" fmla="*/ 113189 w 683899"/>
                <a:gd name="connsiteY6-3232" fmla="*/ 2341600 h 2341719"/>
                <a:gd name="connsiteX7-3233" fmla="*/ 200502 w 683899"/>
                <a:gd name="connsiteY7-3234" fmla="*/ 1756607 h 2341719"/>
                <a:gd name="connsiteX8-3235" fmla="*/ 683894 w 683899"/>
                <a:gd name="connsiteY8-3236" fmla="*/ 1165263 h 2341719"/>
                <a:gd name="connsiteX9-3237" fmla="*/ 175895 w 683899"/>
                <a:gd name="connsiteY9-3238" fmla="*/ 535025 h 2341719"/>
                <a:gd name="connsiteX10-3239" fmla="*/ 113189 w 683899"/>
                <a:gd name="connsiteY10-3240" fmla="*/ 38 h 2341719"/>
                <a:gd name="connsiteX11-3241" fmla="*/ 6033 w 683899"/>
                <a:gd name="connsiteY11-3242" fmla="*/ 38 h 2341719"/>
                <a:gd name="connsiteX0-3243" fmla="*/ 6033 w 683899"/>
                <a:gd name="connsiteY0-3244" fmla="*/ 38 h 2341701"/>
                <a:gd name="connsiteX1-3245" fmla="*/ 117158 w 683899"/>
                <a:gd name="connsiteY1-3246" fmla="*/ 606463 h 2341701"/>
                <a:gd name="connsiteX2-3247" fmla="*/ 553721 w 683899"/>
                <a:gd name="connsiteY2-3248" fmla="*/ 1060487 h 2341701"/>
                <a:gd name="connsiteX3-3249" fmla="*/ 552926 w 683899"/>
                <a:gd name="connsiteY3-3250" fmla="*/ 1272418 h 2341701"/>
                <a:gd name="connsiteX4-3251" fmla="*/ 124301 w 683899"/>
                <a:gd name="connsiteY4-3252" fmla="*/ 1719301 h 2341701"/>
                <a:gd name="connsiteX5-3253" fmla="*/ 9208 w 683899"/>
                <a:gd name="connsiteY5-3254" fmla="*/ 2336838 h 2341701"/>
                <a:gd name="connsiteX6-3255" fmla="*/ 113189 w 683899"/>
                <a:gd name="connsiteY6-3256" fmla="*/ 2341600 h 2341701"/>
                <a:gd name="connsiteX7-3257" fmla="*/ 200502 w 683899"/>
                <a:gd name="connsiteY7-3258" fmla="*/ 1756607 h 2341701"/>
                <a:gd name="connsiteX8-3259" fmla="*/ 683894 w 683899"/>
                <a:gd name="connsiteY8-3260" fmla="*/ 1165263 h 2341701"/>
                <a:gd name="connsiteX9-3261" fmla="*/ 175895 w 683899"/>
                <a:gd name="connsiteY9-3262" fmla="*/ 535025 h 2341701"/>
                <a:gd name="connsiteX10-3263" fmla="*/ 113189 w 683899"/>
                <a:gd name="connsiteY10-3264" fmla="*/ 38 h 2341701"/>
                <a:gd name="connsiteX11-3265" fmla="*/ 6033 w 683899"/>
                <a:gd name="connsiteY11-3266" fmla="*/ 38 h 2341701"/>
                <a:gd name="connsiteX0-3267" fmla="*/ 6033 w 683899"/>
                <a:gd name="connsiteY0-3268" fmla="*/ 38 h 2341699"/>
                <a:gd name="connsiteX1-3269" fmla="*/ 117158 w 683899"/>
                <a:gd name="connsiteY1-3270" fmla="*/ 606463 h 2341699"/>
                <a:gd name="connsiteX2-3271" fmla="*/ 553721 w 683899"/>
                <a:gd name="connsiteY2-3272" fmla="*/ 1060487 h 2341699"/>
                <a:gd name="connsiteX3-3273" fmla="*/ 552926 w 683899"/>
                <a:gd name="connsiteY3-3274" fmla="*/ 1272418 h 2341699"/>
                <a:gd name="connsiteX4-3275" fmla="*/ 124301 w 683899"/>
                <a:gd name="connsiteY4-3276" fmla="*/ 1719301 h 2341699"/>
                <a:gd name="connsiteX5-3277" fmla="*/ 9208 w 683899"/>
                <a:gd name="connsiteY5-3278" fmla="*/ 2336838 h 2341699"/>
                <a:gd name="connsiteX6-3279" fmla="*/ 113189 w 683899"/>
                <a:gd name="connsiteY6-3280" fmla="*/ 2341600 h 2341699"/>
                <a:gd name="connsiteX7-3281" fmla="*/ 200502 w 683899"/>
                <a:gd name="connsiteY7-3282" fmla="*/ 1756607 h 2341699"/>
                <a:gd name="connsiteX8-3283" fmla="*/ 683894 w 683899"/>
                <a:gd name="connsiteY8-3284" fmla="*/ 1165263 h 2341699"/>
                <a:gd name="connsiteX9-3285" fmla="*/ 175895 w 683899"/>
                <a:gd name="connsiteY9-3286" fmla="*/ 535025 h 2341699"/>
                <a:gd name="connsiteX10-3287" fmla="*/ 113189 w 683899"/>
                <a:gd name="connsiteY10-3288" fmla="*/ 38 h 2341699"/>
                <a:gd name="connsiteX11-3289" fmla="*/ 6033 w 683899"/>
                <a:gd name="connsiteY11-3290" fmla="*/ 38 h 2341699"/>
                <a:gd name="connsiteX0-3291" fmla="*/ 6033 w 683899"/>
                <a:gd name="connsiteY0-3292" fmla="*/ 38 h 2341699"/>
                <a:gd name="connsiteX1-3293" fmla="*/ 117158 w 683899"/>
                <a:gd name="connsiteY1-3294" fmla="*/ 606463 h 2341699"/>
                <a:gd name="connsiteX2-3295" fmla="*/ 553721 w 683899"/>
                <a:gd name="connsiteY2-3296" fmla="*/ 1060487 h 2341699"/>
                <a:gd name="connsiteX3-3297" fmla="*/ 552926 w 683899"/>
                <a:gd name="connsiteY3-3298" fmla="*/ 1272418 h 2341699"/>
                <a:gd name="connsiteX4-3299" fmla="*/ 124301 w 683899"/>
                <a:gd name="connsiteY4-3300" fmla="*/ 1719301 h 2341699"/>
                <a:gd name="connsiteX5-3301" fmla="*/ 9208 w 683899"/>
                <a:gd name="connsiteY5-3302" fmla="*/ 2336838 h 2341699"/>
                <a:gd name="connsiteX6-3303" fmla="*/ 113189 w 683899"/>
                <a:gd name="connsiteY6-3304" fmla="*/ 2341600 h 2341699"/>
                <a:gd name="connsiteX7-3305" fmla="*/ 200502 w 683899"/>
                <a:gd name="connsiteY7-3306" fmla="*/ 1756607 h 2341699"/>
                <a:gd name="connsiteX8-3307" fmla="*/ 683894 w 683899"/>
                <a:gd name="connsiteY8-3308" fmla="*/ 1165263 h 2341699"/>
                <a:gd name="connsiteX9-3309" fmla="*/ 175895 w 683899"/>
                <a:gd name="connsiteY9-3310" fmla="*/ 535025 h 2341699"/>
                <a:gd name="connsiteX10-3311" fmla="*/ 113189 w 683899"/>
                <a:gd name="connsiteY10-3312" fmla="*/ 38 h 2341699"/>
                <a:gd name="connsiteX11-3313" fmla="*/ 6033 w 683899"/>
                <a:gd name="connsiteY11-3314" fmla="*/ 38 h 2341699"/>
                <a:gd name="connsiteX0-3315" fmla="*/ 6033 w 683899"/>
                <a:gd name="connsiteY0-3316" fmla="*/ 38 h 2341699"/>
                <a:gd name="connsiteX1-3317" fmla="*/ 117158 w 683899"/>
                <a:gd name="connsiteY1-3318" fmla="*/ 606463 h 2341699"/>
                <a:gd name="connsiteX2-3319" fmla="*/ 553721 w 683899"/>
                <a:gd name="connsiteY2-3320" fmla="*/ 1060487 h 2341699"/>
                <a:gd name="connsiteX3-3321" fmla="*/ 552926 w 683899"/>
                <a:gd name="connsiteY3-3322" fmla="*/ 1272418 h 2341699"/>
                <a:gd name="connsiteX4-3323" fmla="*/ 124301 w 683899"/>
                <a:gd name="connsiteY4-3324" fmla="*/ 1719301 h 2341699"/>
                <a:gd name="connsiteX5-3325" fmla="*/ 9208 w 683899"/>
                <a:gd name="connsiteY5-3326" fmla="*/ 2336838 h 2341699"/>
                <a:gd name="connsiteX6-3327" fmla="*/ 113189 w 683899"/>
                <a:gd name="connsiteY6-3328" fmla="*/ 2341600 h 2341699"/>
                <a:gd name="connsiteX7-3329" fmla="*/ 200502 w 683899"/>
                <a:gd name="connsiteY7-3330" fmla="*/ 1756607 h 2341699"/>
                <a:gd name="connsiteX8-3331" fmla="*/ 683894 w 683899"/>
                <a:gd name="connsiteY8-3332" fmla="*/ 1165263 h 2341699"/>
                <a:gd name="connsiteX9-3333" fmla="*/ 175895 w 683899"/>
                <a:gd name="connsiteY9-3334" fmla="*/ 535025 h 2341699"/>
                <a:gd name="connsiteX10-3335" fmla="*/ 113189 w 683899"/>
                <a:gd name="connsiteY10-3336" fmla="*/ 38 h 2341699"/>
                <a:gd name="connsiteX11-3337" fmla="*/ 6033 w 683899"/>
                <a:gd name="connsiteY11-3338" fmla="*/ 38 h 2341699"/>
                <a:gd name="connsiteX0-3339" fmla="*/ 6033 w 683899"/>
                <a:gd name="connsiteY0-3340" fmla="*/ 38 h 2341699"/>
                <a:gd name="connsiteX1-3341" fmla="*/ 117158 w 683899"/>
                <a:gd name="connsiteY1-3342" fmla="*/ 606463 h 2341699"/>
                <a:gd name="connsiteX2-3343" fmla="*/ 553721 w 683899"/>
                <a:gd name="connsiteY2-3344" fmla="*/ 1060487 h 2341699"/>
                <a:gd name="connsiteX3-3345" fmla="*/ 552926 w 683899"/>
                <a:gd name="connsiteY3-3346" fmla="*/ 1272418 h 2341699"/>
                <a:gd name="connsiteX4-3347" fmla="*/ 124301 w 683899"/>
                <a:gd name="connsiteY4-3348" fmla="*/ 1719301 h 2341699"/>
                <a:gd name="connsiteX5-3349" fmla="*/ 9208 w 683899"/>
                <a:gd name="connsiteY5-3350" fmla="*/ 2336838 h 2341699"/>
                <a:gd name="connsiteX6-3351" fmla="*/ 113189 w 683899"/>
                <a:gd name="connsiteY6-3352" fmla="*/ 2341600 h 2341699"/>
                <a:gd name="connsiteX7-3353" fmla="*/ 200502 w 683899"/>
                <a:gd name="connsiteY7-3354" fmla="*/ 1756607 h 2341699"/>
                <a:gd name="connsiteX8-3355" fmla="*/ 683894 w 683899"/>
                <a:gd name="connsiteY8-3356" fmla="*/ 1165263 h 2341699"/>
                <a:gd name="connsiteX9-3357" fmla="*/ 175895 w 683899"/>
                <a:gd name="connsiteY9-3358" fmla="*/ 535025 h 2341699"/>
                <a:gd name="connsiteX10-3359" fmla="*/ 113189 w 683899"/>
                <a:gd name="connsiteY10-3360" fmla="*/ 38 h 2341699"/>
                <a:gd name="connsiteX11-3361" fmla="*/ 6033 w 683899"/>
                <a:gd name="connsiteY11-3362" fmla="*/ 38 h 2341699"/>
                <a:gd name="connsiteX0-3363" fmla="*/ 6033 w 683898"/>
                <a:gd name="connsiteY0-3364" fmla="*/ 38 h 2336838"/>
                <a:gd name="connsiteX1-3365" fmla="*/ 117158 w 683898"/>
                <a:gd name="connsiteY1-3366" fmla="*/ 606463 h 2336838"/>
                <a:gd name="connsiteX2-3367" fmla="*/ 553721 w 683898"/>
                <a:gd name="connsiteY2-3368" fmla="*/ 1060487 h 2336838"/>
                <a:gd name="connsiteX3-3369" fmla="*/ 552926 w 683898"/>
                <a:gd name="connsiteY3-3370" fmla="*/ 1272418 h 2336838"/>
                <a:gd name="connsiteX4-3371" fmla="*/ 124301 w 683898"/>
                <a:gd name="connsiteY4-3372" fmla="*/ 1719301 h 2336838"/>
                <a:gd name="connsiteX5-3373" fmla="*/ 9208 w 683898"/>
                <a:gd name="connsiteY5-3374" fmla="*/ 2336838 h 2336838"/>
                <a:gd name="connsiteX6-3375" fmla="*/ 141764 w 683898"/>
                <a:gd name="connsiteY6-3376" fmla="*/ 2335250 h 2336838"/>
                <a:gd name="connsiteX7-3377" fmla="*/ 200502 w 683898"/>
                <a:gd name="connsiteY7-3378" fmla="*/ 1756607 h 2336838"/>
                <a:gd name="connsiteX8-3379" fmla="*/ 683894 w 683898"/>
                <a:gd name="connsiteY8-3380" fmla="*/ 1165263 h 2336838"/>
                <a:gd name="connsiteX9-3381" fmla="*/ 175895 w 683898"/>
                <a:gd name="connsiteY9-3382" fmla="*/ 535025 h 2336838"/>
                <a:gd name="connsiteX10-3383" fmla="*/ 113189 w 683898"/>
                <a:gd name="connsiteY10-3384" fmla="*/ 38 h 2336838"/>
                <a:gd name="connsiteX11-3385" fmla="*/ 6033 w 683898"/>
                <a:gd name="connsiteY11-3386" fmla="*/ 38 h 2336838"/>
                <a:gd name="connsiteX0-3387" fmla="*/ 6033 w 683899"/>
                <a:gd name="connsiteY0-3388" fmla="*/ 38 h 2336838"/>
                <a:gd name="connsiteX1-3389" fmla="*/ 117158 w 683899"/>
                <a:gd name="connsiteY1-3390" fmla="*/ 606463 h 2336838"/>
                <a:gd name="connsiteX2-3391" fmla="*/ 553721 w 683899"/>
                <a:gd name="connsiteY2-3392" fmla="*/ 1060487 h 2336838"/>
                <a:gd name="connsiteX3-3393" fmla="*/ 552926 w 683899"/>
                <a:gd name="connsiteY3-3394" fmla="*/ 1272418 h 2336838"/>
                <a:gd name="connsiteX4-3395" fmla="*/ 124301 w 683899"/>
                <a:gd name="connsiteY4-3396" fmla="*/ 1719301 h 2336838"/>
                <a:gd name="connsiteX5-3397" fmla="*/ 9208 w 683899"/>
                <a:gd name="connsiteY5-3398" fmla="*/ 2336838 h 2336838"/>
                <a:gd name="connsiteX6-3399" fmla="*/ 141764 w 683899"/>
                <a:gd name="connsiteY6-3400" fmla="*/ 2335250 h 2336838"/>
                <a:gd name="connsiteX7-3401" fmla="*/ 200502 w 683899"/>
                <a:gd name="connsiteY7-3402" fmla="*/ 1756607 h 2336838"/>
                <a:gd name="connsiteX8-3403" fmla="*/ 683894 w 683899"/>
                <a:gd name="connsiteY8-3404" fmla="*/ 1165263 h 2336838"/>
                <a:gd name="connsiteX9-3405" fmla="*/ 175895 w 683899"/>
                <a:gd name="connsiteY9-3406" fmla="*/ 535025 h 2336838"/>
                <a:gd name="connsiteX10-3407" fmla="*/ 113189 w 683899"/>
                <a:gd name="connsiteY10-3408" fmla="*/ 38 h 2336838"/>
                <a:gd name="connsiteX11-3409" fmla="*/ 6033 w 683899"/>
                <a:gd name="connsiteY11-3410" fmla="*/ 38 h 2336838"/>
                <a:gd name="connsiteX0-3411" fmla="*/ 7898 w 685764"/>
                <a:gd name="connsiteY0-3412" fmla="*/ 38 h 2336838"/>
                <a:gd name="connsiteX1-3413" fmla="*/ 119023 w 685764"/>
                <a:gd name="connsiteY1-3414" fmla="*/ 606463 h 2336838"/>
                <a:gd name="connsiteX2-3415" fmla="*/ 555586 w 685764"/>
                <a:gd name="connsiteY2-3416" fmla="*/ 1060487 h 2336838"/>
                <a:gd name="connsiteX3-3417" fmla="*/ 554791 w 685764"/>
                <a:gd name="connsiteY3-3418" fmla="*/ 1272418 h 2336838"/>
                <a:gd name="connsiteX4-3419" fmla="*/ 113466 w 685764"/>
                <a:gd name="connsiteY4-3420" fmla="*/ 1716126 h 2336838"/>
                <a:gd name="connsiteX5-3421" fmla="*/ 11073 w 685764"/>
                <a:gd name="connsiteY5-3422" fmla="*/ 2336838 h 2336838"/>
                <a:gd name="connsiteX6-3423" fmla="*/ 143629 w 685764"/>
                <a:gd name="connsiteY6-3424" fmla="*/ 2335250 h 2336838"/>
                <a:gd name="connsiteX7-3425" fmla="*/ 202367 w 685764"/>
                <a:gd name="connsiteY7-3426" fmla="*/ 1756607 h 2336838"/>
                <a:gd name="connsiteX8-3427" fmla="*/ 685759 w 685764"/>
                <a:gd name="connsiteY8-3428" fmla="*/ 1165263 h 2336838"/>
                <a:gd name="connsiteX9-3429" fmla="*/ 177760 w 685764"/>
                <a:gd name="connsiteY9-3430" fmla="*/ 535025 h 2336838"/>
                <a:gd name="connsiteX10-3431" fmla="*/ 115054 w 685764"/>
                <a:gd name="connsiteY10-3432" fmla="*/ 38 h 2336838"/>
                <a:gd name="connsiteX11-3433" fmla="*/ 7898 w 685764"/>
                <a:gd name="connsiteY11-3434" fmla="*/ 38 h 2336838"/>
                <a:gd name="connsiteX0-3435" fmla="*/ 7898 w 685764"/>
                <a:gd name="connsiteY0-3436" fmla="*/ 38 h 2336838"/>
                <a:gd name="connsiteX1-3437" fmla="*/ 119023 w 685764"/>
                <a:gd name="connsiteY1-3438" fmla="*/ 606463 h 2336838"/>
                <a:gd name="connsiteX2-3439" fmla="*/ 555586 w 685764"/>
                <a:gd name="connsiteY2-3440" fmla="*/ 1060487 h 2336838"/>
                <a:gd name="connsiteX3-3441" fmla="*/ 554791 w 685764"/>
                <a:gd name="connsiteY3-3442" fmla="*/ 1272418 h 2336838"/>
                <a:gd name="connsiteX4-3443" fmla="*/ 113466 w 685764"/>
                <a:gd name="connsiteY4-3444" fmla="*/ 1716126 h 2336838"/>
                <a:gd name="connsiteX5-3445" fmla="*/ 11073 w 685764"/>
                <a:gd name="connsiteY5-3446" fmla="*/ 2336838 h 2336838"/>
                <a:gd name="connsiteX6-3447" fmla="*/ 143629 w 685764"/>
                <a:gd name="connsiteY6-3448" fmla="*/ 2335250 h 2336838"/>
                <a:gd name="connsiteX7-3449" fmla="*/ 202367 w 685764"/>
                <a:gd name="connsiteY7-3450" fmla="*/ 1756607 h 2336838"/>
                <a:gd name="connsiteX8-3451" fmla="*/ 685759 w 685764"/>
                <a:gd name="connsiteY8-3452" fmla="*/ 1165263 h 2336838"/>
                <a:gd name="connsiteX9-3453" fmla="*/ 177760 w 685764"/>
                <a:gd name="connsiteY9-3454" fmla="*/ 535025 h 2336838"/>
                <a:gd name="connsiteX10-3455" fmla="*/ 115054 w 685764"/>
                <a:gd name="connsiteY10-3456" fmla="*/ 38 h 2336838"/>
                <a:gd name="connsiteX11-3457" fmla="*/ 7898 w 685764"/>
                <a:gd name="connsiteY11-3458" fmla="*/ 38 h 2336838"/>
                <a:gd name="connsiteX0-3459" fmla="*/ 6033 w 683899"/>
                <a:gd name="connsiteY0-3460" fmla="*/ 38 h 2336838"/>
                <a:gd name="connsiteX1-3461" fmla="*/ 117158 w 683899"/>
                <a:gd name="connsiteY1-3462" fmla="*/ 606463 h 2336838"/>
                <a:gd name="connsiteX2-3463" fmla="*/ 553721 w 683899"/>
                <a:gd name="connsiteY2-3464" fmla="*/ 1060487 h 2336838"/>
                <a:gd name="connsiteX3-3465" fmla="*/ 552926 w 683899"/>
                <a:gd name="connsiteY3-3466" fmla="*/ 1272418 h 2336838"/>
                <a:gd name="connsiteX4-3467" fmla="*/ 111601 w 683899"/>
                <a:gd name="connsiteY4-3468" fmla="*/ 1716126 h 2336838"/>
                <a:gd name="connsiteX5-3469" fmla="*/ 9208 w 683899"/>
                <a:gd name="connsiteY5-3470" fmla="*/ 2336838 h 2336838"/>
                <a:gd name="connsiteX6-3471" fmla="*/ 141764 w 683899"/>
                <a:gd name="connsiteY6-3472" fmla="*/ 2335250 h 2336838"/>
                <a:gd name="connsiteX7-3473" fmla="*/ 200502 w 683899"/>
                <a:gd name="connsiteY7-3474" fmla="*/ 1756607 h 2336838"/>
                <a:gd name="connsiteX8-3475" fmla="*/ 683894 w 683899"/>
                <a:gd name="connsiteY8-3476" fmla="*/ 1165263 h 2336838"/>
                <a:gd name="connsiteX9-3477" fmla="*/ 175895 w 683899"/>
                <a:gd name="connsiteY9-3478" fmla="*/ 535025 h 2336838"/>
                <a:gd name="connsiteX10-3479" fmla="*/ 113189 w 683899"/>
                <a:gd name="connsiteY10-3480" fmla="*/ 38 h 2336838"/>
                <a:gd name="connsiteX11-3481" fmla="*/ 6033 w 683899"/>
                <a:gd name="connsiteY11-3482" fmla="*/ 38 h 233683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Lst>
              <a:rect l="l" t="t" r="r" b="b"/>
              <a:pathLst>
                <a:path w="683899" h="2336838">
                  <a:moveTo>
                    <a:pt x="6033" y="38"/>
                  </a:moveTo>
                  <a:cubicBezTo>
                    <a:pt x="-16721" y="183657"/>
                    <a:pt x="25877" y="429721"/>
                    <a:pt x="117158" y="606463"/>
                  </a:cubicBezTo>
                  <a:cubicBezTo>
                    <a:pt x="208439" y="783205"/>
                    <a:pt x="431087" y="968544"/>
                    <a:pt x="553721" y="1060487"/>
                  </a:cubicBezTo>
                  <a:cubicBezTo>
                    <a:pt x="676355" y="1152430"/>
                    <a:pt x="642488" y="1204420"/>
                    <a:pt x="552926" y="1272418"/>
                  </a:cubicBezTo>
                  <a:cubicBezTo>
                    <a:pt x="463364" y="1340416"/>
                    <a:pt x="241114" y="1476017"/>
                    <a:pt x="111601" y="1716126"/>
                  </a:cubicBezTo>
                  <a:cubicBezTo>
                    <a:pt x="-17912" y="1956235"/>
                    <a:pt x="-2434" y="2224788"/>
                    <a:pt x="9208" y="2336838"/>
                  </a:cubicBezTo>
                  <a:cubicBezTo>
                    <a:pt x="73238" y="2334588"/>
                    <a:pt x="79322" y="2333927"/>
                    <a:pt x="141764" y="2335250"/>
                  </a:cubicBezTo>
                  <a:cubicBezTo>
                    <a:pt x="142293" y="2341337"/>
                    <a:pt x="72047" y="2043680"/>
                    <a:pt x="200502" y="1756607"/>
                  </a:cubicBezTo>
                  <a:cubicBezTo>
                    <a:pt x="328957" y="1469534"/>
                    <a:pt x="685482" y="1317001"/>
                    <a:pt x="683894" y="1165263"/>
                  </a:cubicBezTo>
                  <a:cubicBezTo>
                    <a:pt x="682306" y="1013525"/>
                    <a:pt x="282919" y="869723"/>
                    <a:pt x="175895" y="535025"/>
                  </a:cubicBezTo>
                  <a:cubicBezTo>
                    <a:pt x="68871" y="200327"/>
                    <a:pt x="104458" y="4271"/>
                    <a:pt x="113189" y="38"/>
                  </a:cubicBezTo>
                  <a:cubicBezTo>
                    <a:pt x="90964" y="-226"/>
                    <a:pt x="41530" y="1023"/>
                    <a:pt x="6033" y="38"/>
                  </a:cubicBezTo>
                  <a:close/>
                </a:path>
              </a:pathLst>
            </a:cu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87" name="任意多边形 86"/>
            <p:cNvSpPr/>
            <p:nvPr/>
          </p:nvSpPr>
          <p:spPr>
            <a:xfrm flipH="1">
              <a:off x="1699754" y="1172343"/>
              <a:ext cx="957816" cy="3272796"/>
            </a:xfrm>
            <a:custGeom>
              <a:avLst/>
              <a:gdLst>
                <a:gd name="connsiteX0" fmla="*/ 38 w 624974"/>
                <a:gd name="connsiteY0" fmla="*/ 74612 h 2488535"/>
                <a:gd name="connsiteX1" fmla="*/ 111163 w 624974"/>
                <a:gd name="connsiteY1" fmla="*/ 681037 h 2488535"/>
                <a:gd name="connsiteX2" fmla="*/ 571538 w 624974"/>
                <a:gd name="connsiteY2" fmla="*/ 1144587 h 2488535"/>
                <a:gd name="connsiteX3" fmla="*/ 577888 w 624974"/>
                <a:gd name="connsiteY3" fmla="*/ 1335087 h 2488535"/>
                <a:gd name="connsiteX4" fmla="*/ 234988 w 624974"/>
                <a:gd name="connsiteY4" fmla="*/ 1636712 h 2488535"/>
                <a:gd name="connsiteX5" fmla="*/ 3213 w 624974"/>
                <a:gd name="connsiteY5" fmla="*/ 2411412 h 2488535"/>
                <a:gd name="connsiteX6" fmla="*/ 104813 w 624974"/>
                <a:gd name="connsiteY6" fmla="*/ 2401887 h 2488535"/>
                <a:gd name="connsiteX7" fmla="*/ 177838 w 624974"/>
                <a:gd name="connsiteY7" fmla="*/ 1890712 h 2488535"/>
                <a:gd name="connsiteX8" fmla="*/ 565188 w 624974"/>
                <a:gd name="connsiteY8" fmla="*/ 1398587 h 2488535"/>
                <a:gd name="connsiteX9" fmla="*/ 568363 w 624974"/>
                <a:gd name="connsiteY9" fmla="*/ 1049337 h 2488535"/>
                <a:gd name="connsiteX10" fmla="*/ 174663 w 624974"/>
                <a:gd name="connsiteY10" fmla="*/ 566737 h 2488535"/>
                <a:gd name="connsiteX11" fmla="*/ 104813 w 624974"/>
                <a:gd name="connsiteY11" fmla="*/ 65087 h 2488535"/>
                <a:gd name="connsiteX12" fmla="*/ 38 w 624974"/>
                <a:gd name="connsiteY12" fmla="*/ 74612 h 2488535"/>
                <a:gd name="connsiteX0-1" fmla="*/ 38 w 624974"/>
                <a:gd name="connsiteY0-2" fmla="*/ 74612 h 2488535"/>
                <a:gd name="connsiteX1-3" fmla="*/ 111163 w 624974"/>
                <a:gd name="connsiteY1-4" fmla="*/ 681037 h 2488535"/>
                <a:gd name="connsiteX2-5" fmla="*/ 571538 w 624974"/>
                <a:gd name="connsiteY2-6" fmla="*/ 1144587 h 2488535"/>
                <a:gd name="connsiteX3-7" fmla="*/ 577888 w 624974"/>
                <a:gd name="connsiteY3-8" fmla="*/ 1335087 h 2488535"/>
                <a:gd name="connsiteX4-9" fmla="*/ 234988 w 624974"/>
                <a:gd name="connsiteY4-10" fmla="*/ 1636712 h 2488535"/>
                <a:gd name="connsiteX5-11" fmla="*/ 3213 w 624974"/>
                <a:gd name="connsiteY5-12" fmla="*/ 2411412 h 2488535"/>
                <a:gd name="connsiteX6-13" fmla="*/ 104813 w 624974"/>
                <a:gd name="connsiteY6-14" fmla="*/ 2401887 h 2488535"/>
                <a:gd name="connsiteX7-15" fmla="*/ 177838 w 624974"/>
                <a:gd name="connsiteY7-16" fmla="*/ 1890712 h 2488535"/>
                <a:gd name="connsiteX8-17" fmla="*/ 565188 w 624974"/>
                <a:gd name="connsiteY8-18" fmla="*/ 1398587 h 2488535"/>
                <a:gd name="connsiteX9-19" fmla="*/ 568363 w 624974"/>
                <a:gd name="connsiteY9-20" fmla="*/ 1049337 h 2488535"/>
                <a:gd name="connsiteX10-21" fmla="*/ 174663 w 624974"/>
                <a:gd name="connsiteY10-22" fmla="*/ 566737 h 2488535"/>
                <a:gd name="connsiteX11-23" fmla="*/ 104813 w 624974"/>
                <a:gd name="connsiteY11-24" fmla="*/ 65087 h 2488535"/>
                <a:gd name="connsiteX12-25" fmla="*/ 38 w 624974"/>
                <a:gd name="connsiteY12-26" fmla="*/ 74612 h 2488535"/>
                <a:gd name="connsiteX0-27" fmla="*/ 23714 w 648650"/>
                <a:gd name="connsiteY0-28" fmla="*/ 43040 h 2456963"/>
                <a:gd name="connsiteX1-29" fmla="*/ 134839 w 648650"/>
                <a:gd name="connsiteY1-30" fmla="*/ 649465 h 2456963"/>
                <a:gd name="connsiteX2-31" fmla="*/ 595214 w 648650"/>
                <a:gd name="connsiteY2-32" fmla="*/ 1113015 h 2456963"/>
                <a:gd name="connsiteX3-33" fmla="*/ 601564 w 648650"/>
                <a:gd name="connsiteY3-34" fmla="*/ 1303515 h 2456963"/>
                <a:gd name="connsiteX4-35" fmla="*/ 258664 w 648650"/>
                <a:gd name="connsiteY4-36" fmla="*/ 1605140 h 2456963"/>
                <a:gd name="connsiteX5-37" fmla="*/ 26889 w 648650"/>
                <a:gd name="connsiteY5-38" fmla="*/ 2379840 h 2456963"/>
                <a:gd name="connsiteX6-39" fmla="*/ 128489 w 648650"/>
                <a:gd name="connsiteY6-40" fmla="*/ 2370315 h 2456963"/>
                <a:gd name="connsiteX7-41" fmla="*/ 201514 w 648650"/>
                <a:gd name="connsiteY7-42" fmla="*/ 1859140 h 2456963"/>
                <a:gd name="connsiteX8-43" fmla="*/ 588864 w 648650"/>
                <a:gd name="connsiteY8-44" fmla="*/ 1367015 h 2456963"/>
                <a:gd name="connsiteX9-45" fmla="*/ 592039 w 648650"/>
                <a:gd name="connsiteY9-46" fmla="*/ 1017765 h 2456963"/>
                <a:gd name="connsiteX10-47" fmla="*/ 198339 w 648650"/>
                <a:gd name="connsiteY10-48" fmla="*/ 535165 h 2456963"/>
                <a:gd name="connsiteX11-49" fmla="*/ 128489 w 648650"/>
                <a:gd name="connsiteY11-50" fmla="*/ 33515 h 2456963"/>
                <a:gd name="connsiteX12-51" fmla="*/ 23714 w 648650"/>
                <a:gd name="connsiteY12-52" fmla="*/ 43040 h 2456963"/>
                <a:gd name="connsiteX0-53" fmla="*/ 25732 w 650668"/>
                <a:gd name="connsiteY0-54" fmla="*/ 53052 h 2466975"/>
                <a:gd name="connsiteX1-55" fmla="*/ 136857 w 650668"/>
                <a:gd name="connsiteY1-56" fmla="*/ 659477 h 2466975"/>
                <a:gd name="connsiteX2-57" fmla="*/ 597232 w 650668"/>
                <a:gd name="connsiteY2-58" fmla="*/ 1123027 h 2466975"/>
                <a:gd name="connsiteX3-59" fmla="*/ 603582 w 650668"/>
                <a:gd name="connsiteY3-60" fmla="*/ 1313527 h 2466975"/>
                <a:gd name="connsiteX4-61" fmla="*/ 260682 w 650668"/>
                <a:gd name="connsiteY4-62" fmla="*/ 1615152 h 2466975"/>
                <a:gd name="connsiteX5-63" fmla="*/ 28907 w 650668"/>
                <a:gd name="connsiteY5-64" fmla="*/ 2389852 h 2466975"/>
                <a:gd name="connsiteX6-65" fmla="*/ 130507 w 650668"/>
                <a:gd name="connsiteY6-66" fmla="*/ 2380327 h 2466975"/>
                <a:gd name="connsiteX7-67" fmla="*/ 203532 w 650668"/>
                <a:gd name="connsiteY7-68" fmla="*/ 1869152 h 2466975"/>
                <a:gd name="connsiteX8-69" fmla="*/ 590882 w 650668"/>
                <a:gd name="connsiteY8-70" fmla="*/ 1377027 h 2466975"/>
                <a:gd name="connsiteX9-71" fmla="*/ 594057 w 650668"/>
                <a:gd name="connsiteY9-72" fmla="*/ 1027777 h 2466975"/>
                <a:gd name="connsiteX10-73" fmla="*/ 200357 w 650668"/>
                <a:gd name="connsiteY10-74" fmla="*/ 545177 h 2466975"/>
                <a:gd name="connsiteX11-75" fmla="*/ 130507 w 650668"/>
                <a:gd name="connsiteY11-76" fmla="*/ 43527 h 2466975"/>
                <a:gd name="connsiteX12-77" fmla="*/ 25732 w 650668"/>
                <a:gd name="connsiteY12-78" fmla="*/ 53052 h 2466975"/>
                <a:gd name="connsiteX0-79" fmla="*/ 25732 w 650668"/>
                <a:gd name="connsiteY0-80" fmla="*/ 44171 h 2458094"/>
                <a:gd name="connsiteX1-81" fmla="*/ 136857 w 650668"/>
                <a:gd name="connsiteY1-82" fmla="*/ 650596 h 2458094"/>
                <a:gd name="connsiteX2-83" fmla="*/ 597232 w 650668"/>
                <a:gd name="connsiteY2-84" fmla="*/ 1114146 h 2458094"/>
                <a:gd name="connsiteX3-85" fmla="*/ 603582 w 650668"/>
                <a:gd name="connsiteY3-86" fmla="*/ 1304646 h 2458094"/>
                <a:gd name="connsiteX4-87" fmla="*/ 260682 w 650668"/>
                <a:gd name="connsiteY4-88" fmla="*/ 1606271 h 2458094"/>
                <a:gd name="connsiteX5-89" fmla="*/ 28907 w 650668"/>
                <a:gd name="connsiteY5-90" fmla="*/ 2380971 h 2458094"/>
                <a:gd name="connsiteX6-91" fmla="*/ 130507 w 650668"/>
                <a:gd name="connsiteY6-92" fmla="*/ 2371446 h 2458094"/>
                <a:gd name="connsiteX7-93" fmla="*/ 203532 w 650668"/>
                <a:gd name="connsiteY7-94" fmla="*/ 1860271 h 2458094"/>
                <a:gd name="connsiteX8-95" fmla="*/ 590882 w 650668"/>
                <a:gd name="connsiteY8-96" fmla="*/ 1368146 h 2458094"/>
                <a:gd name="connsiteX9-97" fmla="*/ 594057 w 650668"/>
                <a:gd name="connsiteY9-98" fmla="*/ 1018896 h 2458094"/>
                <a:gd name="connsiteX10-99" fmla="*/ 200357 w 650668"/>
                <a:gd name="connsiteY10-100" fmla="*/ 536296 h 2458094"/>
                <a:gd name="connsiteX11-101" fmla="*/ 130507 w 650668"/>
                <a:gd name="connsiteY11-102" fmla="*/ 34646 h 2458094"/>
                <a:gd name="connsiteX12-103" fmla="*/ 25732 w 650668"/>
                <a:gd name="connsiteY12-104" fmla="*/ 44171 h 2458094"/>
                <a:gd name="connsiteX0-105" fmla="*/ 25732 w 650668"/>
                <a:gd name="connsiteY0-106" fmla="*/ 36942 h 2450865"/>
                <a:gd name="connsiteX1-107" fmla="*/ 136857 w 650668"/>
                <a:gd name="connsiteY1-108" fmla="*/ 643367 h 2450865"/>
                <a:gd name="connsiteX2-109" fmla="*/ 597232 w 650668"/>
                <a:gd name="connsiteY2-110" fmla="*/ 1106917 h 2450865"/>
                <a:gd name="connsiteX3-111" fmla="*/ 603582 w 650668"/>
                <a:gd name="connsiteY3-112" fmla="*/ 1297417 h 2450865"/>
                <a:gd name="connsiteX4-113" fmla="*/ 260682 w 650668"/>
                <a:gd name="connsiteY4-114" fmla="*/ 1599042 h 2450865"/>
                <a:gd name="connsiteX5-115" fmla="*/ 28907 w 650668"/>
                <a:gd name="connsiteY5-116" fmla="*/ 2373742 h 2450865"/>
                <a:gd name="connsiteX6-117" fmla="*/ 130507 w 650668"/>
                <a:gd name="connsiteY6-118" fmla="*/ 2364217 h 2450865"/>
                <a:gd name="connsiteX7-119" fmla="*/ 203532 w 650668"/>
                <a:gd name="connsiteY7-120" fmla="*/ 1853042 h 2450865"/>
                <a:gd name="connsiteX8-121" fmla="*/ 590882 w 650668"/>
                <a:gd name="connsiteY8-122" fmla="*/ 1360917 h 2450865"/>
                <a:gd name="connsiteX9-123" fmla="*/ 594057 w 650668"/>
                <a:gd name="connsiteY9-124" fmla="*/ 1011667 h 2450865"/>
                <a:gd name="connsiteX10-125" fmla="*/ 200357 w 650668"/>
                <a:gd name="connsiteY10-126" fmla="*/ 529067 h 2450865"/>
                <a:gd name="connsiteX11-127" fmla="*/ 132888 w 650668"/>
                <a:gd name="connsiteY11-128" fmla="*/ 36942 h 2450865"/>
                <a:gd name="connsiteX12-129" fmla="*/ 25732 w 650668"/>
                <a:gd name="connsiteY12-130" fmla="*/ 36942 h 2450865"/>
                <a:gd name="connsiteX0-131" fmla="*/ 25732 w 650668"/>
                <a:gd name="connsiteY0-132" fmla="*/ 38 h 2413961"/>
                <a:gd name="connsiteX1-133" fmla="*/ 136857 w 650668"/>
                <a:gd name="connsiteY1-134" fmla="*/ 606463 h 2413961"/>
                <a:gd name="connsiteX2-135" fmla="*/ 597232 w 650668"/>
                <a:gd name="connsiteY2-136" fmla="*/ 1070013 h 2413961"/>
                <a:gd name="connsiteX3-137" fmla="*/ 603582 w 650668"/>
                <a:gd name="connsiteY3-138" fmla="*/ 1260513 h 2413961"/>
                <a:gd name="connsiteX4-139" fmla="*/ 260682 w 650668"/>
                <a:gd name="connsiteY4-140" fmla="*/ 1562138 h 2413961"/>
                <a:gd name="connsiteX5-141" fmla="*/ 28907 w 650668"/>
                <a:gd name="connsiteY5-142" fmla="*/ 2336838 h 2413961"/>
                <a:gd name="connsiteX6-143" fmla="*/ 130507 w 650668"/>
                <a:gd name="connsiteY6-144" fmla="*/ 2327313 h 2413961"/>
                <a:gd name="connsiteX7-145" fmla="*/ 203532 w 650668"/>
                <a:gd name="connsiteY7-146" fmla="*/ 1816138 h 2413961"/>
                <a:gd name="connsiteX8-147" fmla="*/ 590882 w 650668"/>
                <a:gd name="connsiteY8-148" fmla="*/ 1324013 h 2413961"/>
                <a:gd name="connsiteX9-149" fmla="*/ 594057 w 650668"/>
                <a:gd name="connsiteY9-150" fmla="*/ 974763 h 2413961"/>
                <a:gd name="connsiteX10-151" fmla="*/ 200357 w 650668"/>
                <a:gd name="connsiteY10-152" fmla="*/ 492163 h 2413961"/>
                <a:gd name="connsiteX11-153" fmla="*/ 132888 w 650668"/>
                <a:gd name="connsiteY11-154" fmla="*/ 38 h 2413961"/>
                <a:gd name="connsiteX12-155" fmla="*/ 25732 w 650668"/>
                <a:gd name="connsiteY12-156" fmla="*/ 38 h 2413961"/>
                <a:gd name="connsiteX0-157" fmla="*/ 39 w 624975"/>
                <a:gd name="connsiteY0-158" fmla="*/ 38 h 2413961"/>
                <a:gd name="connsiteX1-159" fmla="*/ 111164 w 624975"/>
                <a:gd name="connsiteY1-160" fmla="*/ 606463 h 2413961"/>
                <a:gd name="connsiteX2-161" fmla="*/ 571539 w 624975"/>
                <a:gd name="connsiteY2-162" fmla="*/ 1070013 h 2413961"/>
                <a:gd name="connsiteX3-163" fmla="*/ 577889 w 624975"/>
                <a:gd name="connsiteY3-164" fmla="*/ 1260513 h 2413961"/>
                <a:gd name="connsiteX4-165" fmla="*/ 234989 w 624975"/>
                <a:gd name="connsiteY4-166" fmla="*/ 1562138 h 2413961"/>
                <a:gd name="connsiteX5-167" fmla="*/ 3214 w 624975"/>
                <a:gd name="connsiteY5-168" fmla="*/ 2336838 h 2413961"/>
                <a:gd name="connsiteX6-169" fmla="*/ 104814 w 624975"/>
                <a:gd name="connsiteY6-170" fmla="*/ 2327313 h 2413961"/>
                <a:gd name="connsiteX7-171" fmla="*/ 177839 w 624975"/>
                <a:gd name="connsiteY7-172" fmla="*/ 1816138 h 2413961"/>
                <a:gd name="connsiteX8-173" fmla="*/ 565189 w 624975"/>
                <a:gd name="connsiteY8-174" fmla="*/ 1324013 h 2413961"/>
                <a:gd name="connsiteX9-175" fmla="*/ 568364 w 624975"/>
                <a:gd name="connsiteY9-176" fmla="*/ 974763 h 2413961"/>
                <a:gd name="connsiteX10-177" fmla="*/ 174664 w 624975"/>
                <a:gd name="connsiteY10-178" fmla="*/ 492163 h 2413961"/>
                <a:gd name="connsiteX11-179" fmla="*/ 107195 w 624975"/>
                <a:gd name="connsiteY11-180" fmla="*/ 38 h 2413961"/>
                <a:gd name="connsiteX12-181" fmla="*/ 39 w 624975"/>
                <a:gd name="connsiteY12-182" fmla="*/ 38 h 2413961"/>
                <a:gd name="connsiteX0-183" fmla="*/ 6356 w 631292"/>
                <a:gd name="connsiteY0-184" fmla="*/ 38 h 2413961"/>
                <a:gd name="connsiteX1-185" fmla="*/ 117481 w 631292"/>
                <a:gd name="connsiteY1-186" fmla="*/ 606463 h 2413961"/>
                <a:gd name="connsiteX2-187" fmla="*/ 577856 w 631292"/>
                <a:gd name="connsiteY2-188" fmla="*/ 1070013 h 2413961"/>
                <a:gd name="connsiteX3-189" fmla="*/ 584206 w 631292"/>
                <a:gd name="connsiteY3-190" fmla="*/ 1260513 h 2413961"/>
                <a:gd name="connsiteX4-191" fmla="*/ 241306 w 631292"/>
                <a:gd name="connsiteY4-192" fmla="*/ 1562138 h 2413961"/>
                <a:gd name="connsiteX5-193" fmla="*/ 9531 w 631292"/>
                <a:gd name="connsiteY5-194" fmla="*/ 2336838 h 2413961"/>
                <a:gd name="connsiteX6-195" fmla="*/ 111131 w 631292"/>
                <a:gd name="connsiteY6-196" fmla="*/ 2327313 h 2413961"/>
                <a:gd name="connsiteX7-197" fmla="*/ 184156 w 631292"/>
                <a:gd name="connsiteY7-198" fmla="*/ 1816138 h 2413961"/>
                <a:gd name="connsiteX8-199" fmla="*/ 571506 w 631292"/>
                <a:gd name="connsiteY8-200" fmla="*/ 1324013 h 2413961"/>
                <a:gd name="connsiteX9-201" fmla="*/ 574681 w 631292"/>
                <a:gd name="connsiteY9-202" fmla="*/ 974763 h 2413961"/>
                <a:gd name="connsiteX10-203" fmla="*/ 180981 w 631292"/>
                <a:gd name="connsiteY10-204" fmla="*/ 492163 h 2413961"/>
                <a:gd name="connsiteX11-205" fmla="*/ 113512 w 631292"/>
                <a:gd name="connsiteY11-206" fmla="*/ 38 h 2413961"/>
                <a:gd name="connsiteX12-207" fmla="*/ 6356 w 631292"/>
                <a:gd name="connsiteY12-208" fmla="*/ 38 h 2413961"/>
                <a:gd name="connsiteX0-209" fmla="*/ 6356 w 656707"/>
                <a:gd name="connsiteY0-210" fmla="*/ 38 h 2413961"/>
                <a:gd name="connsiteX1-211" fmla="*/ 117481 w 656707"/>
                <a:gd name="connsiteY1-212" fmla="*/ 606463 h 2413961"/>
                <a:gd name="connsiteX2-213" fmla="*/ 577856 w 656707"/>
                <a:gd name="connsiteY2-214" fmla="*/ 1070013 h 2413961"/>
                <a:gd name="connsiteX3-215" fmla="*/ 584206 w 656707"/>
                <a:gd name="connsiteY3-216" fmla="*/ 1260513 h 2413961"/>
                <a:gd name="connsiteX4-217" fmla="*/ 241306 w 656707"/>
                <a:gd name="connsiteY4-218" fmla="*/ 1562138 h 2413961"/>
                <a:gd name="connsiteX5-219" fmla="*/ 9531 w 656707"/>
                <a:gd name="connsiteY5-220" fmla="*/ 2336838 h 2413961"/>
                <a:gd name="connsiteX6-221" fmla="*/ 111131 w 656707"/>
                <a:gd name="connsiteY6-222" fmla="*/ 2327313 h 2413961"/>
                <a:gd name="connsiteX7-223" fmla="*/ 184156 w 656707"/>
                <a:gd name="connsiteY7-224" fmla="*/ 1816138 h 2413961"/>
                <a:gd name="connsiteX8-225" fmla="*/ 571506 w 656707"/>
                <a:gd name="connsiteY8-226" fmla="*/ 1324013 h 2413961"/>
                <a:gd name="connsiteX9-227" fmla="*/ 574681 w 656707"/>
                <a:gd name="connsiteY9-228" fmla="*/ 974763 h 2413961"/>
                <a:gd name="connsiteX10-229" fmla="*/ 180981 w 656707"/>
                <a:gd name="connsiteY10-230" fmla="*/ 492163 h 2413961"/>
                <a:gd name="connsiteX11-231" fmla="*/ 113512 w 656707"/>
                <a:gd name="connsiteY11-232" fmla="*/ 38 h 2413961"/>
                <a:gd name="connsiteX12-233" fmla="*/ 6356 w 656707"/>
                <a:gd name="connsiteY12-234" fmla="*/ 38 h 2413961"/>
                <a:gd name="connsiteX0-235" fmla="*/ 6356 w 621937"/>
                <a:gd name="connsiteY0-236" fmla="*/ 38 h 2413961"/>
                <a:gd name="connsiteX1-237" fmla="*/ 117481 w 621937"/>
                <a:gd name="connsiteY1-238" fmla="*/ 606463 h 2413961"/>
                <a:gd name="connsiteX2-239" fmla="*/ 577856 w 621937"/>
                <a:gd name="connsiteY2-240" fmla="*/ 1070013 h 2413961"/>
                <a:gd name="connsiteX3-241" fmla="*/ 555631 w 621937"/>
                <a:gd name="connsiteY3-242" fmla="*/ 1281944 h 2413961"/>
                <a:gd name="connsiteX4-243" fmla="*/ 241306 w 621937"/>
                <a:gd name="connsiteY4-244" fmla="*/ 1562138 h 2413961"/>
                <a:gd name="connsiteX5-245" fmla="*/ 9531 w 621937"/>
                <a:gd name="connsiteY5-246" fmla="*/ 2336838 h 2413961"/>
                <a:gd name="connsiteX6-247" fmla="*/ 111131 w 621937"/>
                <a:gd name="connsiteY6-248" fmla="*/ 2327313 h 2413961"/>
                <a:gd name="connsiteX7-249" fmla="*/ 184156 w 621937"/>
                <a:gd name="connsiteY7-250" fmla="*/ 1816138 h 2413961"/>
                <a:gd name="connsiteX8-251" fmla="*/ 571506 w 621937"/>
                <a:gd name="connsiteY8-252" fmla="*/ 1324013 h 2413961"/>
                <a:gd name="connsiteX9-253" fmla="*/ 574681 w 621937"/>
                <a:gd name="connsiteY9-254" fmla="*/ 974763 h 2413961"/>
                <a:gd name="connsiteX10-255" fmla="*/ 180981 w 621937"/>
                <a:gd name="connsiteY10-256" fmla="*/ 492163 h 2413961"/>
                <a:gd name="connsiteX11-257" fmla="*/ 113512 w 621937"/>
                <a:gd name="connsiteY11-258" fmla="*/ 38 h 2413961"/>
                <a:gd name="connsiteX12-259" fmla="*/ 6356 w 621937"/>
                <a:gd name="connsiteY12-260" fmla="*/ 38 h 2413961"/>
                <a:gd name="connsiteX0-261" fmla="*/ 6324 w 621905"/>
                <a:gd name="connsiteY0-262" fmla="*/ 38 h 2413961"/>
                <a:gd name="connsiteX1-263" fmla="*/ 117449 w 621905"/>
                <a:gd name="connsiteY1-264" fmla="*/ 606463 h 2413961"/>
                <a:gd name="connsiteX2-265" fmla="*/ 575442 w 621905"/>
                <a:gd name="connsiteY2-266" fmla="*/ 1074775 h 2413961"/>
                <a:gd name="connsiteX3-267" fmla="*/ 555599 w 621905"/>
                <a:gd name="connsiteY3-268" fmla="*/ 1281944 h 2413961"/>
                <a:gd name="connsiteX4-269" fmla="*/ 241274 w 621905"/>
                <a:gd name="connsiteY4-270" fmla="*/ 1562138 h 2413961"/>
                <a:gd name="connsiteX5-271" fmla="*/ 9499 w 621905"/>
                <a:gd name="connsiteY5-272" fmla="*/ 2336838 h 2413961"/>
                <a:gd name="connsiteX6-273" fmla="*/ 111099 w 621905"/>
                <a:gd name="connsiteY6-274" fmla="*/ 2327313 h 2413961"/>
                <a:gd name="connsiteX7-275" fmla="*/ 184124 w 621905"/>
                <a:gd name="connsiteY7-276" fmla="*/ 1816138 h 2413961"/>
                <a:gd name="connsiteX8-277" fmla="*/ 571474 w 621905"/>
                <a:gd name="connsiteY8-278" fmla="*/ 1324013 h 2413961"/>
                <a:gd name="connsiteX9-279" fmla="*/ 574649 w 621905"/>
                <a:gd name="connsiteY9-280" fmla="*/ 974763 h 2413961"/>
                <a:gd name="connsiteX10-281" fmla="*/ 180949 w 621905"/>
                <a:gd name="connsiteY10-282" fmla="*/ 492163 h 2413961"/>
                <a:gd name="connsiteX11-283" fmla="*/ 113480 w 621905"/>
                <a:gd name="connsiteY11-284" fmla="*/ 38 h 2413961"/>
                <a:gd name="connsiteX12-285" fmla="*/ 6324 w 621905"/>
                <a:gd name="connsiteY12-286" fmla="*/ 38 h 2413961"/>
                <a:gd name="connsiteX0-287" fmla="*/ 6324 w 643161"/>
                <a:gd name="connsiteY0-288" fmla="*/ 38 h 2413961"/>
                <a:gd name="connsiteX1-289" fmla="*/ 117449 w 643161"/>
                <a:gd name="connsiteY1-290" fmla="*/ 606463 h 2413961"/>
                <a:gd name="connsiteX2-291" fmla="*/ 575442 w 643161"/>
                <a:gd name="connsiteY2-292" fmla="*/ 1074775 h 2413961"/>
                <a:gd name="connsiteX3-293" fmla="*/ 555599 w 643161"/>
                <a:gd name="connsiteY3-294" fmla="*/ 1281944 h 2413961"/>
                <a:gd name="connsiteX4-295" fmla="*/ 241274 w 643161"/>
                <a:gd name="connsiteY4-296" fmla="*/ 1562138 h 2413961"/>
                <a:gd name="connsiteX5-297" fmla="*/ 9499 w 643161"/>
                <a:gd name="connsiteY5-298" fmla="*/ 2336838 h 2413961"/>
                <a:gd name="connsiteX6-299" fmla="*/ 111099 w 643161"/>
                <a:gd name="connsiteY6-300" fmla="*/ 2327313 h 2413961"/>
                <a:gd name="connsiteX7-301" fmla="*/ 184124 w 643161"/>
                <a:gd name="connsiteY7-302" fmla="*/ 1816138 h 2413961"/>
                <a:gd name="connsiteX8-303" fmla="*/ 571474 w 643161"/>
                <a:gd name="connsiteY8-304" fmla="*/ 1324013 h 2413961"/>
                <a:gd name="connsiteX9-305" fmla="*/ 574649 w 643161"/>
                <a:gd name="connsiteY9-306" fmla="*/ 974763 h 2413961"/>
                <a:gd name="connsiteX10-307" fmla="*/ 180949 w 643161"/>
                <a:gd name="connsiteY10-308" fmla="*/ 492163 h 2413961"/>
                <a:gd name="connsiteX11-309" fmla="*/ 113480 w 643161"/>
                <a:gd name="connsiteY11-310" fmla="*/ 38 h 2413961"/>
                <a:gd name="connsiteX12-311" fmla="*/ 6324 w 643161"/>
                <a:gd name="connsiteY12-312" fmla="*/ 38 h 2413961"/>
                <a:gd name="connsiteX0-313" fmla="*/ 6324 w 643161"/>
                <a:gd name="connsiteY0-314" fmla="*/ 38 h 2413961"/>
                <a:gd name="connsiteX1-315" fmla="*/ 117449 w 643161"/>
                <a:gd name="connsiteY1-316" fmla="*/ 606463 h 2413961"/>
                <a:gd name="connsiteX2-317" fmla="*/ 575442 w 643161"/>
                <a:gd name="connsiteY2-318" fmla="*/ 1074775 h 2413961"/>
                <a:gd name="connsiteX3-319" fmla="*/ 555599 w 643161"/>
                <a:gd name="connsiteY3-320" fmla="*/ 1281944 h 2413961"/>
                <a:gd name="connsiteX4-321" fmla="*/ 241274 w 643161"/>
                <a:gd name="connsiteY4-322" fmla="*/ 1562138 h 2413961"/>
                <a:gd name="connsiteX5-323" fmla="*/ 9499 w 643161"/>
                <a:gd name="connsiteY5-324" fmla="*/ 2336838 h 2413961"/>
                <a:gd name="connsiteX6-325" fmla="*/ 111099 w 643161"/>
                <a:gd name="connsiteY6-326" fmla="*/ 2327313 h 2413961"/>
                <a:gd name="connsiteX7-327" fmla="*/ 184124 w 643161"/>
                <a:gd name="connsiteY7-328" fmla="*/ 1816138 h 2413961"/>
                <a:gd name="connsiteX8-329" fmla="*/ 571474 w 643161"/>
                <a:gd name="connsiteY8-330" fmla="*/ 1324013 h 2413961"/>
                <a:gd name="connsiteX9-331" fmla="*/ 574649 w 643161"/>
                <a:gd name="connsiteY9-332" fmla="*/ 974763 h 2413961"/>
                <a:gd name="connsiteX10-333" fmla="*/ 180949 w 643161"/>
                <a:gd name="connsiteY10-334" fmla="*/ 492163 h 2413961"/>
                <a:gd name="connsiteX11-335" fmla="*/ 113480 w 643161"/>
                <a:gd name="connsiteY11-336" fmla="*/ 38 h 2413961"/>
                <a:gd name="connsiteX12-337" fmla="*/ 6324 w 643161"/>
                <a:gd name="connsiteY12-338" fmla="*/ 38 h 2413961"/>
                <a:gd name="connsiteX0-339" fmla="*/ 6324 w 773882"/>
                <a:gd name="connsiteY0-340" fmla="*/ 38 h 2413961"/>
                <a:gd name="connsiteX1-341" fmla="*/ 117449 w 773882"/>
                <a:gd name="connsiteY1-342" fmla="*/ 606463 h 2413961"/>
                <a:gd name="connsiteX2-343" fmla="*/ 575442 w 773882"/>
                <a:gd name="connsiteY2-344" fmla="*/ 1074775 h 2413961"/>
                <a:gd name="connsiteX3-345" fmla="*/ 555599 w 773882"/>
                <a:gd name="connsiteY3-346" fmla="*/ 1281944 h 2413961"/>
                <a:gd name="connsiteX4-347" fmla="*/ 241274 w 773882"/>
                <a:gd name="connsiteY4-348" fmla="*/ 1562138 h 2413961"/>
                <a:gd name="connsiteX5-349" fmla="*/ 9499 w 773882"/>
                <a:gd name="connsiteY5-350" fmla="*/ 2336838 h 2413961"/>
                <a:gd name="connsiteX6-351" fmla="*/ 111099 w 773882"/>
                <a:gd name="connsiteY6-352" fmla="*/ 2327313 h 2413961"/>
                <a:gd name="connsiteX7-353" fmla="*/ 184124 w 773882"/>
                <a:gd name="connsiteY7-354" fmla="*/ 1816138 h 2413961"/>
                <a:gd name="connsiteX8-355" fmla="*/ 571474 w 773882"/>
                <a:gd name="connsiteY8-356" fmla="*/ 1324013 h 2413961"/>
                <a:gd name="connsiteX9-357" fmla="*/ 773880 w 773882"/>
                <a:gd name="connsiteY9-358" fmla="*/ 1142243 h 2413961"/>
                <a:gd name="connsiteX10-359" fmla="*/ 574649 w 773882"/>
                <a:gd name="connsiteY10-360" fmla="*/ 974763 h 2413961"/>
                <a:gd name="connsiteX11-361" fmla="*/ 180949 w 773882"/>
                <a:gd name="connsiteY11-362" fmla="*/ 492163 h 2413961"/>
                <a:gd name="connsiteX12-363" fmla="*/ 113480 w 773882"/>
                <a:gd name="connsiteY12-364" fmla="*/ 38 h 2413961"/>
                <a:gd name="connsiteX13" fmla="*/ 6324 w 773882"/>
                <a:gd name="connsiteY13" fmla="*/ 38 h 2413961"/>
                <a:gd name="connsiteX0-365" fmla="*/ 6324 w 773882"/>
                <a:gd name="connsiteY0-366" fmla="*/ 38 h 2413961"/>
                <a:gd name="connsiteX1-367" fmla="*/ 117449 w 773882"/>
                <a:gd name="connsiteY1-368" fmla="*/ 606463 h 2413961"/>
                <a:gd name="connsiteX2-369" fmla="*/ 575442 w 773882"/>
                <a:gd name="connsiteY2-370" fmla="*/ 1074775 h 2413961"/>
                <a:gd name="connsiteX3-371" fmla="*/ 543693 w 773882"/>
                <a:gd name="connsiteY3-372" fmla="*/ 1289087 h 2413961"/>
                <a:gd name="connsiteX4-373" fmla="*/ 241274 w 773882"/>
                <a:gd name="connsiteY4-374" fmla="*/ 1562138 h 2413961"/>
                <a:gd name="connsiteX5-375" fmla="*/ 9499 w 773882"/>
                <a:gd name="connsiteY5-376" fmla="*/ 2336838 h 2413961"/>
                <a:gd name="connsiteX6-377" fmla="*/ 111099 w 773882"/>
                <a:gd name="connsiteY6-378" fmla="*/ 2327313 h 2413961"/>
                <a:gd name="connsiteX7-379" fmla="*/ 184124 w 773882"/>
                <a:gd name="connsiteY7-380" fmla="*/ 1816138 h 2413961"/>
                <a:gd name="connsiteX8-381" fmla="*/ 571474 w 773882"/>
                <a:gd name="connsiteY8-382" fmla="*/ 1324013 h 2413961"/>
                <a:gd name="connsiteX9-383" fmla="*/ 773880 w 773882"/>
                <a:gd name="connsiteY9-384" fmla="*/ 1142243 h 2413961"/>
                <a:gd name="connsiteX10-385" fmla="*/ 574649 w 773882"/>
                <a:gd name="connsiteY10-386" fmla="*/ 974763 h 2413961"/>
                <a:gd name="connsiteX11-387" fmla="*/ 180949 w 773882"/>
                <a:gd name="connsiteY11-388" fmla="*/ 492163 h 2413961"/>
                <a:gd name="connsiteX12-389" fmla="*/ 113480 w 773882"/>
                <a:gd name="connsiteY12-390" fmla="*/ 38 h 2413961"/>
                <a:gd name="connsiteX13-391" fmla="*/ 6324 w 773882"/>
                <a:gd name="connsiteY13-392" fmla="*/ 38 h 2413961"/>
                <a:gd name="connsiteX0-393" fmla="*/ 6324 w 773882"/>
                <a:gd name="connsiteY0-394" fmla="*/ 38 h 2413961"/>
                <a:gd name="connsiteX1-395" fmla="*/ 117449 w 773882"/>
                <a:gd name="connsiteY1-396" fmla="*/ 606463 h 2413961"/>
                <a:gd name="connsiteX2-397" fmla="*/ 575442 w 773882"/>
                <a:gd name="connsiteY2-398" fmla="*/ 1074775 h 2413961"/>
                <a:gd name="connsiteX3-399" fmla="*/ 543693 w 773882"/>
                <a:gd name="connsiteY3-400" fmla="*/ 1289087 h 2413961"/>
                <a:gd name="connsiteX4-401" fmla="*/ 241274 w 773882"/>
                <a:gd name="connsiteY4-402" fmla="*/ 1562138 h 2413961"/>
                <a:gd name="connsiteX5-403" fmla="*/ 9499 w 773882"/>
                <a:gd name="connsiteY5-404" fmla="*/ 2336838 h 2413961"/>
                <a:gd name="connsiteX6-405" fmla="*/ 111099 w 773882"/>
                <a:gd name="connsiteY6-406" fmla="*/ 2327313 h 2413961"/>
                <a:gd name="connsiteX7-407" fmla="*/ 184124 w 773882"/>
                <a:gd name="connsiteY7-408" fmla="*/ 1816138 h 2413961"/>
                <a:gd name="connsiteX8-409" fmla="*/ 571474 w 773882"/>
                <a:gd name="connsiteY8-410" fmla="*/ 1324013 h 2413961"/>
                <a:gd name="connsiteX9-411" fmla="*/ 773880 w 773882"/>
                <a:gd name="connsiteY9-412" fmla="*/ 1142243 h 2413961"/>
                <a:gd name="connsiteX10-413" fmla="*/ 574649 w 773882"/>
                <a:gd name="connsiteY10-414" fmla="*/ 974763 h 2413961"/>
                <a:gd name="connsiteX11-415" fmla="*/ 180949 w 773882"/>
                <a:gd name="connsiteY11-416" fmla="*/ 492163 h 2413961"/>
                <a:gd name="connsiteX12-417" fmla="*/ 113480 w 773882"/>
                <a:gd name="connsiteY12-418" fmla="*/ 38 h 2413961"/>
                <a:gd name="connsiteX13-419" fmla="*/ 6324 w 773882"/>
                <a:gd name="connsiteY13-420" fmla="*/ 38 h 2413961"/>
                <a:gd name="connsiteX0-421" fmla="*/ 6324 w 773882"/>
                <a:gd name="connsiteY0-422" fmla="*/ 38 h 2413961"/>
                <a:gd name="connsiteX1-423" fmla="*/ 117449 w 773882"/>
                <a:gd name="connsiteY1-424" fmla="*/ 606463 h 2413961"/>
                <a:gd name="connsiteX2-425" fmla="*/ 575442 w 773882"/>
                <a:gd name="connsiteY2-426" fmla="*/ 1074775 h 2413961"/>
                <a:gd name="connsiteX3-427" fmla="*/ 543693 w 773882"/>
                <a:gd name="connsiteY3-428" fmla="*/ 1289087 h 2413961"/>
                <a:gd name="connsiteX4-429" fmla="*/ 241274 w 773882"/>
                <a:gd name="connsiteY4-430" fmla="*/ 1562138 h 2413961"/>
                <a:gd name="connsiteX5-431" fmla="*/ 9499 w 773882"/>
                <a:gd name="connsiteY5-432" fmla="*/ 2336838 h 2413961"/>
                <a:gd name="connsiteX6-433" fmla="*/ 111099 w 773882"/>
                <a:gd name="connsiteY6-434" fmla="*/ 2327313 h 2413961"/>
                <a:gd name="connsiteX7-435" fmla="*/ 184124 w 773882"/>
                <a:gd name="connsiteY7-436" fmla="*/ 1816138 h 2413961"/>
                <a:gd name="connsiteX8-437" fmla="*/ 571474 w 773882"/>
                <a:gd name="connsiteY8-438" fmla="*/ 1324013 h 2413961"/>
                <a:gd name="connsiteX9-439" fmla="*/ 773880 w 773882"/>
                <a:gd name="connsiteY9-440" fmla="*/ 1142243 h 2413961"/>
                <a:gd name="connsiteX10-441" fmla="*/ 574649 w 773882"/>
                <a:gd name="connsiteY10-442" fmla="*/ 974763 h 2413961"/>
                <a:gd name="connsiteX11-443" fmla="*/ 180949 w 773882"/>
                <a:gd name="connsiteY11-444" fmla="*/ 492163 h 2413961"/>
                <a:gd name="connsiteX12-445" fmla="*/ 113480 w 773882"/>
                <a:gd name="connsiteY12-446" fmla="*/ 38 h 2413961"/>
                <a:gd name="connsiteX13-447" fmla="*/ 6324 w 773882"/>
                <a:gd name="connsiteY13-448" fmla="*/ 38 h 2413961"/>
                <a:gd name="connsiteX0-449" fmla="*/ 6324 w 773882"/>
                <a:gd name="connsiteY0-450" fmla="*/ 38 h 2413961"/>
                <a:gd name="connsiteX1-451" fmla="*/ 117449 w 773882"/>
                <a:gd name="connsiteY1-452" fmla="*/ 606463 h 2413961"/>
                <a:gd name="connsiteX2-453" fmla="*/ 575442 w 773882"/>
                <a:gd name="connsiteY2-454" fmla="*/ 1074775 h 2413961"/>
                <a:gd name="connsiteX3-455" fmla="*/ 624655 w 773882"/>
                <a:gd name="connsiteY3-456" fmla="*/ 1246224 h 2413961"/>
                <a:gd name="connsiteX4-457" fmla="*/ 241274 w 773882"/>
                <a:gd name="connsiteY4-458" fmla="*/ 1562138 h 2413961"/>
                <a:gd name="connsiteX5-459" fmla="*/ 9499 w 773882"/>
                <a:gd name="connsiteY5-460" fmla="*/ 2336838 h 2413961"/>
                <a:gd name="connsiteX6-461" fmla="*/ 111099 w 773882"/>
                <a:gd name="connsiteY6-462" fmla="*/ 2327313 h 2413961"/>
                <a:gd name="connsiteX7-463" fmla="*/ 184124 w 773882"/>
                <a:gd name="connsiteY7-464" fmla="*/ 1816138 h 2413961"/>
                <a:gd name="connsiteX8-465" fmla="*/ 571474 w 773882"/>
                <a:gd name="connsiteY8-466" fmla="*/ 1324013 h 2413961"/>
                <a:gd name="connsiteX9-467" fmla="*/ 773880 w 773882"/>
                <a:gd name="connsiteY9-468" fmla="*/ 1142243 h 2413961"/>
                <a:gd name="connsiteX10-469" fmla="*/ 574649 w 773882"/>
                <a:gd name="connsiteY10-470" fmla="*/ 974763 h 2413961"/>
                <a:gd name="connsiteX11-471" fmla="*/ 180949 w 773882"/>
                <a:gd name="connsiteY11-472" fmla="*/ 492163 h 2413961"/>
                <a:gd name="connsiteX12-473" fmla="*/ 113480 w 773882"/>
                <a:gd name="connsiteY12-474" fmla="*/ 38 h 2413961"/>
                <a:gd name="connsiteX13-475" fmla="*/ 6324 w 773882"/>
                <a:gd name="connsiteY13-476" fmla="*/ 38 h 2413961"/>
                <a:gd name="connsiteX0-477" fmla="*/ 6324 w 773882"/>
                <a:gd name="connsiteY0-478" fmla="*/ 38 h 2413961"/>
                <a:gd name="connsiteX1-479" fmla="*/ 117449 w 773882"/>
                <a:gd name="connsiteY1-480" fmla="*/ 606463 h 2413961"/>
                <a:gd name="connsiteX2-481" fmla="*/ 575442 w 773882"/>
                <a:gd name="connsiteY2-482" fmla="*/ 1074775 h 2413961"/>
                <a:gd name="connsiteX3-483" fmla="*/ 579411 w 773882"/>
                <a:gd name="connsiteY3-484" fmla="*/ 1260512 h 2413961"/>
                <a:gd name="connsiteX4-485" fmla="*/ 241274 w 773882"/>
                <a:gd name="connsiteY4-486" fmla="*/ 1562138 h 2413961"/>
                <a:gd name="connsiteX5-487" fmla="*/ 9499 w 773882"/>
                <a:gd name="connsiteY5-488" fmla="*/ 2336838 h 2413961"/>
                <a:gd name="connsiteX6-489" fmla="*/ 111099 w 773882"/>
                <a:gd name="connsiteY6-490" fmla="*/ 2327313 h 2413961"/>
                <a:gd name="connsiteX7-491" fmla="*/ 184124 w 773882"/>
                <a:gd name="connsiteY7-492" fmla="*/ 1816138 h 2413961"/>
                <a:gd name="connsiteX8-493" fmla="*/ 571474 w 773882"/>
                <a:gd name="connsiteY8-494" fmla="*/ 1324013 h 2413961"/>
                <a:gd name="connsiteX9-495" fmla="*/ 773880 w 773882"/>
                <a:gd name="connsiteY9-496" fmla="*/ 1142243 h 2413961"/>
                <a:gd name="connsiteX10-497" fmla="*/ 574649 w 773882"/>
                <a:gd name="connsiteY10-498" fmla="*/ 974763 h 2413961"/>
                <a:gd name="connsiteX11-499" fmla="*/ 180949 w 773882"/>
                <a:gd name="connsiteY11-500" fmla="*/ 492163 h 2413961"/>
                <a:gd name="connsiteX12-501" fmla="*/ 113480 w 773882"/>
                <a:gd name="connsiteY12-502" fmla="*/ 38 h 2413961"/>
                <a:gd name="connsiteX13-503" fmla="*/ 6324 w 773882"/>
                <a:gd name="connsiteY13-504" fmla="*/ 38 h 2413961"/>
                <a:gd name="connsiteX0-505" fmla="*/ 6324 w 773882"/>
                <a:gd name="connsiteY0-506" fmla="*/ 38 h 2413961"/>
                <a:gd name="connsiteX1-507" fmla="*/ 117449 w 773882"/>
                <a:gd name="connsiteY1-508" fmla="*/ 606463 h 2413961"/>
                <a:gd name="connsiteX2-509" fmla="*/ 575442 w 773882"/>
                <a:gd name="connsiteY2-510" fmla="*/ 1074775 h 2413961"/>
                <a:gd name="connsiteX3-511" fmla="*/ 579411 w 773882"/>
                <a:gd name="connsiteY3-512" fmla="*/ 1260512 h 2413961"/>
                <a:gd name="connsiteX4-513" fmla="*/ 241274 w 773882"/>
                <a:gd name="connsiteY4-514" fmla="*/ 1562138 h 2413961"/>
                <a:gd name="connsiteX5-515" fmla="*/ 9499 w 773882"/>
                <a:gd name="connsiteY5-516" fmla="*/ 2336838 h 2413961"/>
                <a:gd name="connsiteX6-517" fmla="*/ 111099 w 773882"/>
                <a:gd name="connsiteY6-518" fmla="*/ 2327313 h 2413961"/>
                <a:gd name="connsiteX7-519" fmla="*/ 184124 w 773882"/>
                <a:gd name="connsiteY7-520" fmla="*/ 1816138 h 2413961"/>
                <a:gd name="connsiteX8-521" fmla="*/ 571474 w 773882"/>
                <a:gd name="connsiteY8-522" fmla="*/ 1324013 h 2413961"/>
                <a:gd name="connsiteX9-523" fmla="*/ 773880 w 773882"/>
                <a:gd name="connsiteY9-524" fmla="*/ 1142243 h 2413961"/>
                <a:gd name="connsiteX10-525" fmla="*/ 574649 w 773882"/>
                <a:gd name="connsiteY10-526" fmla="*/ 974763 h 2413961"/>
                <a:gd name="connsiteX11-527" fmla="*/ 180949 w 773882"/>
                <a:gd name="connsiteY11-528" fmla="*/ 492163 h 2413961"/>
                <a:gd name="connsiteX12-529" fmla="*/ 113480 w 773882"/>
                <a:gd name="connsiteY12-530" fmla="*/ 38 h 2413961"/>
                <a:gd name="connsiteX13-531" fmla="*/ 6324 w 773882"/>
                <a:gd name="connsiteY13-532" fmla="*/ 38 h 2413961"/>
                <a:gd name="connsiteX0-533" fmla="*/ 6324 w 773882"/>
                <a:gd name="connsiteY0-534" fmla="*/ 38 h 2561614"/>
                <a:gd name="connsiteX1-535" fmla="*/ 117449 w 773882"/>
                <a:gd name="connsiteY1-536" fmla="*/ 606463 h 2561614"/>
                <a:gd name="connsiteX2-537" fmla="*/ 575442 w 773882"/>
                <a:gd name="connsiteY2-538" fmla="*/ 1074775 h 2561614"/>
                <a:gd name="connsiteX3-539" fmla="*/ 579411 w 773882"/>
                <a:gd name="connsiteY3-540" fmla="*/ 1260512 h 2561614"/>
                <a:gd name="connsiteX4-541" fmla="*/ 241274 w 773882"/>
                <a:gd name="connsiteY4-542" fmla="*/ 1562138 h 2561614"/>
                <a:gd name="connsiteX5-543" fmla="*/ 9499 w 773882"/>
                <a:gd name="connsiteY5-544" fmla="*/ 2336838 h 2561614"/>
                <a:gd name="connsiteX6-545" fmla="*/ 111099 w 773882"/>
                <a:gd name="connsiteY6-546" fmla="*/ 2327313 h 2561614"/>
                <a:gd name="connsiteX7-547" fmla="*/ 184124 w 773882"/>
                <a:gd name="connsiteY7-548" fmla="*/ 1816138 h 2561614"/>
                <a:gd name="connsiteX8-549" fmla="*/ 571474 w 773882"/>
                <a:gd name="connsiteY8-550" fmla="*/ 1324013 h 2561614"/>
                <a:gd name="connsiteX9-551" fmla="*/ 773880 w 773882"/>
                <a:gd name="connsiteY9-552" fmla="*/ 1142243 h 2561614"/>
                <a:gd name="connsiteX10-553" fmla="*/ 574649 w 773882"/>
                <a:gd name="connsiteY10-554" fmla="*/ 974763 h 2561614"/>
                <a:gd name="connsiteX11-555" fmla="*/ 180949 w 773882"/>
                <a:gd name="connsiteY11-556" fmla="*/ 492163 h 2561614"/>
                <a:gd name="connsiteX12-557" fmla="*/ 113480 w 773882"/>
                <a:gd name="connsiteY12-558" fmla="*/ 38 h 2561614"/>
                <a:gd name="connsiteX13-559" fmla="*/ 6324 w 773882"/>
                <a:gd name="connsiteY13-560" fmla="*/ 38 h 2561614"/>
                <a:gd name="connsiteX0-561" fmla="*/ 6324 w 773882"/>
                <a:gd name="connsiteY0-562" fmla="*/ 38 h 2409510"/>
                <a:gd name="connsiteX1-563" fmla="*/ 117449 w 773882"/>
                <a:gd name="connsiteY1-564" fmla="*/ 606463 h 2409510"/>
                <a:gd name="connsiteX2-565" fmla="*/ 575442 w 773882"/>
                <a:gd name="connsiteY2-566" fmla="*/ 1074775 h 2409510"/>
                <a:gd name="connsiteX3-567" fmla="*/ 579411 w 773882"/>
                <a:gd name="connsiteY3-568" fmla="*/ 1260512 h 2409510"/>
                <a:gd name="connsiteX4-569" fmla="*/ 184124 w 773882"/>
                <a:gd name="connsiteY4-570" fmla="*/ 1626432 h 2409510"/>
                <a:gd name="connsiteX5-571" fmla="*/ 9499 w 773882"/>
                <a:gd name="connsiteY5-572" fmla="*/ 2336838 h 2409510"/>
                <a:gd name="connsiteX6-573" fmla="*/ 111099 w 773882"/>
                <a:gd name="connsiteY6-574" fmla="*/ 2327313 h 2409510"/>
                <a:gd name="connsiteX7-575" fmla="*/ 184124 w 773882"/>
                <a:gd name="connsiteY7-576" fmla="*/ 1816138 h 2409510"/>
                <a:gd name="connsiteX8-577" fmla="*/ 571474 w 773882"/>
                <a:gd name="connsiteY8-578" fmla="*/ 1324013 h 2409510"/>
                <a:gd name="connsiteX9-579" fmla="*/ 773880 w 773882"/>
                <a:gd name="connsiteY9-580" fmla="*/ 1142243 h 2409510"/>
                <a:gd name="connsiteX10-581" fmla="*/ 574649 w 773882"/>
                <a:gd name="connsiteY10-582" fmla="*/ 974763 h 2409510"/>
                <a:gd name="connsiteX11-583" fmla="*/ 180949 w 773882"/>
                <a:gd name="connsiteY11-584" fmla="*/ 492163 h 2409510"/>
                <a:gd name="connsiteX12-585" fmla="*/ 113480 w 773882"/>
                <a:gd name="connsiteY12-586" fmla="*/ 38 h 2409510"/>
                <a:gd name="connsiteX13-587" fmla="*/ 6324 w 773882"/>
                <a:gd name="connsiteY13-588" fmla="*/ 38 h 2409510"/>
                <a:gd name="connsiteX0-589" fmla="*/ 6324 w 773882"/>
                <a:gd name="connsiteY0-590" fmla="*/ 38 h 2409510"/>
                <a:gd name="connsiteX1-591" fmla="*/ 117449 w 773882"/>
                <a:gd name="connsiteY1-592" fmla="*/ 606463 h 2409510"/>
                <a:gd name="connsiteX2-593" fmla="*/ 575442 w 773882"/>
                <a:gd name="connsiteY2-594" fmla="*/ 1074775 h 2409510"/>
                <a:gd name="connsiteX3-595" fmla="*/ 579411 w 773882"/>
                <a:gd name="connsiteY3-596" fmla="*/ 1260512 h 2409510"/>
                <a:gd name="connsiteX4-597" fmla="*/ 184124 w 773882"/>
                <a:gd name="connsiteY4-598" fmla="*/ 1626432 h 2409510"/>
                <a:gd name="connsiteX5-599" fmla="*/ 9499 w 773882"/>
                <a:gd name="connsiteY5-600" fmla="*/ 2336838 h 2409510"/>
                <a:gd name="connsiteX6-601" fmla="*/ 111099 w 773882"/>
                <a:gd name="connsiteY6-602" fmla="*/ 2327313 h 2409510"/>
                <a:gd name="connsiteX7-603" fmla="*/ 184124 w 773882"/>
                <a:gd name="connsiteY7-604" fmla="*/ 1816138 h 2409510"/>
                <a:gd name="connsiteX8-605" fmla="*/ 571474 w 773882"/>
                <a:gd name="connsiteY8-606" fmla="*/ 1324013 h 2409510"/>
                <a:gd name="connsiteX9-607" fmla="*/ 773880 w 773882"/>
                <a:gd name="connsiteY9-608" fmla="*/ 1142243 h 2409510"/>
                <a:gd name="connsiteX10-609" fmla="*/ 574649 w 773882"/>
                <a:gd name="connsiteY10-610" fmla="*/ 974763 h 2409510"/>
                <a:gd name="connsiteX11-611" fmla="*/ 180949 w 773882"/>
                <a:gd name="connsiteY11-612" fmla="*/ 492163 h 2409510"/>
                <a:gd name="connsiteX12-613" fmla="*/ 113480 w 773882"/>
                <a:gd name="connsiteY12-614" fmla="*/ 38 h 2409510"/>
                <a:gd name="connsiteX13-615" fmla="*/ 6324 w 773882"/>
                <a:gd name="connsiteY13-616" fmla="*/ 38 h 2409510"/>
                <a:gd name="connsiteX0-617" fmla="*/ 6324 w 773882"/>
                <a:gd name="connsiteY0-618" fmla="*/ 38 h 2407548"/>
                <a:gd name="connsiteX1-619" fmla="*/ 117449 w 773882"/>
                <a:gd name="connsiteY1-620" fmla="*/ 606463 h 2407548"/>
                <a:gd name="connsiteX2-621" fmla="*/ 575442 w 773882"/>
                <a:gd name="connsiteY2-622" fmla="*/ 1074775 h 2407548"/>
                <a:gd name="connsiteX3-623" fmla="*/ 579411 w 773882"/>
                <a:gd name="connsiteY3-624" fmla="*/ 1260512 h 2407548"/>
                <a:gd name="connsiteX4-625" fmla="*/ 184124 w 773882"/>
                <a:gd name="connsiteY4-626" fmla="*/ 1626432 h 2407548"/>
                <a:gd name="connsiteX5-627" fmla="*/ 9499 w 773882"/>
                <a:gd name="connsiteY5-628" fmla="*/ 2336838 h 2407548"/>
                <a:gd name="connsiteX6-629" fmla="*/ 111099 w 773882"/>
                <a:gd name="connsiteY6-630" fmla="*/ 2327313 h 2407548"/>
                <a:gd name="connsiteX7-631" fmla="*/ 184124 w 773882"/>
                <a:gd name="connsiteY7-632" fmla="*/ 1816138 h 2407548"/>
                <a:gd name="connsiteX8-633" fmla="*/ 571474 w 773882"/>
                <a:gd name="connsiteY8-634" fmla="*/ 1324013 h 2407548"/>
                <a:gd name="connsiteX9-635" fmla="*/ 773880 w 773882"/>
                <a:gd name="connsiteY9-636" fmla="*/ 1142243 h 2407548"/>
                <a:gd name="connsiteX10-637" fmla="*/ 574649 w 773882"/>
                <a:gd name="connsiteY10-638" fmla="*/ 974763 h 2407548"/>
                <a:gd name="connsiteX11-639" fmla="*/ 180949 w 773882"/>
                <a:gd name="connsiteY11-640" fmla="*/ 492163 h 2407548"/>
                <a:gd name="connsiteX12-641" fmla="*/ 113480 w 773882"/>
                <a:gd name="connsiteY12-642" fmla="*/ 38 h 2407548"/>
                <a:gd name="connsiteX13-643" fmla="*/ 6324 w 773882"/>
                <a:gd name="connsiteY13-644" fmla="*/ 38 h 2407548"/>
                <a:gd name="connsiteX0-645" fmla="*/ 6324 w 773882"/>
                <a:gd name="connsiteY0-646" fmla="*/ 38 h 2367963"/>
                <a:gd name="connsiteX1-647" fmla="*/ 117449 w 773882"/>
                <a:gd name="connsiteY1-648" fmla="*/ 606463 h 2367963"/>
                <a:gd name="connsiteX2-649" fmla="*/ 575442 w 773882"/>
                <a:gd name="connsiteY2-650" fmla="*/ 1074775 h 2367963"/>
                <a:gd name="connsiteX3-651" fmla="*/ 579411 w 773882"/>
                <a:gd name="connsiteY3-652" fmla="*/ 1260512 h 2367963"/>
                <a:gd name="connsiteX4-653" fmla="*/ 184124 w 773882"/>
                <a:gd name="connsiteY4-654" fmla="*/ 1626432 h 2367963"/>
                <a:gd name="connsiteX5-655" fmla="*/ 9499 w 773882"/>
                <a:gd name="connsiteY5-656" fmla="*/ 2336838 h 2367963"/>
                <a:gd name="connsiteX6-657" fmla="*/ 111099 w 773882"/>
                <a:gd name="connsiteY6-658" fmla="*/ 2327313 h 2367963"/>
                <a:gd name="connsiteX7-659" fmla="*/ 184124 w 773882"/>
                <a:gd name="connsiteY7-660" fmla="*/ 1816138 h 2367963"/>
                <a:gd name="connsiteX8-661" fmla="*/ 571474 w 773882"/>
                <a:gd name="connsiteY8-662" fmla="*/ 1324013 h 2367963"/>
                <a:gd name="connsiteX9-663" fmla="*/ 773880 w 773882"/>
                <a:gd name="connsiteY9-664" fmla="*/ 1142243 h 2367963"/>
                <a:gd name="connsiteX10-665" fmla="*/ 574649 w 773882"/>
                <a:gd name="connsiteY10-666" fmla="*/ 974763 h 2367963"/>
                <a:gd name="connsiteX11-667" fmla="*/ 180949 w 773882"/>
                <a:gd name="connsiteY11-668" fmla="*/ 492163 h 2367963"/>
                <a:gd name="connsiteX12-669" fmla="*/ 113480 w 773882"/>
                <a:gd name="connsiteY12-670" fmla="*/ 38 h 2367963"/>
                <a:gd name="connsiteX13-671" fmla="*/ 6324 w 773882"/>
                <a:gd name="connsiteY13-672" fmla="*/ 38 h 2367963"/>
                <a:gd name="connsiteX0-673" fmla="*/ 6324 w 773882"/>
                <a:gd name="connsiteY0-674" fmla="*/ 38 h 2336838"/>
                <a:gd name="connsiteX1-675" fmla="*/ 117449 w 773882"/>
                <a:gd name="connsiteY1-676" fmla="*/ 606463 h 2336838"/>
                <a:gd name="connsiteX2-677" fmla="*/ 575442 w 773882"/>
                <a:gd name="connsiteY2-678" fmla="*/ 1074775 h 2336838"/>
                <a:gd name="connsiteX3-679" fmla="*/ 579411 w 773882"/>
                <a:gd name="connsiteY3-680" fmla="*/ 1260512 h 2336838"/>
                <a:gd name="connsiteX4-681" fmla="*/ 184124 w 773882"/>
                <a:gd name="connsiteY4-682" fmla="*/ 1626432 h 2336838"/>
                <a:gd name="connsiteX5-683" fmla="*/ 9499 w 773882"/>
                <a:gd name="connsiteY5-684" fmla="*/ 2336838 h 2336838"/>
                <a:gd name="connsiteX6-685" fmla="*/ 111099 w 773882"/>
                <a:gd name="connsiteY6-686" fmla="*/ 2327313 h 2336838"/>
                <a:gd name="connsiteX7-687" fmla="*/ 184124 w 773882"/>
                <a:gd name="connsiteY7-688" fmla="*/ 1816138 h 2336838"/>
                <a:gd name="connsiteX8-689" fmla="*/ 571474 w 773882"/>
                <a:gd name="connsiteY8-690" fmla="*/ 1324013 h 2336838"/>
                <a:gd name="connsiteX9-691" fmla="*/ 773880 w 773882"/>
                <a:gd name="connsiteY9-692" fmla="*/ 1142243 h 2336838"/>
                <a:gd name="connsiteX10-693" fmla="*/ 574649 w 773882"/>
                <a:gd name="connsiteY10-694" fmla="*/ 974763 h 2336838"/>
                <a:gd name="connsiteX11-695" fmla="*/ 180949 w 773882"/>
                <a:gd name="connsiteY11-696" fmla="*/ 492163 h 2336838"/>
                <a:gd name="connsiteX12-697" fmla="*/ 113480 w 773882"/>
                <a:gd name="connsiteY12-698" fmla="*/ 38 h 2336838"/>
                <a:gd name="connsiteX13-699" fmla="*/ 6324 w 773882"/>
                <a:gd name="connsiteY13-700" fmla="*/ 38 h 2336838"/>
                <a:gd name="connsiteX0-701" fmla="*/ 6324 w 773882"/>
                <a:gd name="connsiteY0-702" fmla="*/ 38 h 2343129"/>
                <a:gd name="connsiteX1-703" fmla="*/ 117449 w 773882"/>
                <a:gd name="connsiteY1-704" fmla="*/ 606463 h 2343129"/>
                <a:gd name="connsiteX2-705" fmla="*/ 575442 w 773882"/>
                <a:gd name="connsiteY2-706" fmla="*/ 1074775 h 2343129"/>
                <a:gd name="connsiteX3-707" fmla="*/ 579411 w 773882"/>
                <a:gd name="connsiteY3-708" fmla="*/ 1260512 h 2343129"/>
                <a:gd name="connsiteX4-709" fmla="*/ 184124 w 773882"/>
                <a:gd name="connsiteY4-710" fmla="*/ 1626432 h 2343129"/>
                <a:gd name="connsiteX5-711" fmla="*/ 9499 w 773882"/>
                <a:gd name="connsiteY5-712" fmla="*/ 2336838 h 2343129"/>
                <a:gd name="connsiteX6-713" fmla="*/ 113480 w 773882"/>
                <a:gd name="connsiteY6-714" fmla="*/ 2341600 h 2343129"/>
                <a:gd name="connsiteX7-715" fmla="*/ 184124 w 773882"/>
                <a:gd name="connsiteY7-716" fmla="*/ 1816138 h 2343129"/>
                <a:gd name="connsiteX8-717" fmla="*/ 571474 w 773882"/>
                <a:gd name="connsiteY8-718" fmla="*/ 1324013 h 2343129"/>
                <a:gd name="connsiteX9-719" fmla="*/ 773880 w 773882"/>
                <a:gd name="connsiteY9-720" fmla="*/ 1142243 h 2343129"/>
                <a:gd name="connsiteX10-721" fmla="*/ 574649 w 773882"/>
                <a:gd name="connsiteY10-722" fmla="*/ 974763 h 2343129"/>
                <a:gd name="connsiteX11-723" fmla="*/ 180949 w 773882"/>
                <a:gd name="connsiteY11-724" fmla="*/ 492163 h 2343129"/>
                <a:gd name="connsiteX12-725" fmla="*/ 113480 w 773882"/>
                <a:gd name="connsiteY12-726" fmla="*/ 38 h 2343129"/>
                <a:gd name="connsiteX13-727" fmla="*/ 6324 w 773882"/>
                <a:gd name="connsiteY13-728" fmla="*/ 38 h 2343129"/>
                <a:gd name="connsiteX0-729" fmla="*/ 6324 w 773882"/>
                <a:gd name="connsiteY0-730" fmla="*/ 38 h 2343129"/>
                <a:gd name="connsiteX1-731" fmla="*/ 117449 w 773882"/>
                <a:gd name="connsiteY1-732" fmla="*/ 606463 h 2343129"/>
                <a:gd name="connsiteX2-733" fmla="*/ 575442 w 773882"/>
                <a:gd name="connsiteY2-734" fmla="*/ 1074775 h 2343129"/>
                <a:gd name="connsiteX3-735" fmla="*/ 579411 w 773882"/>
                <a:gd name="connsiteY3-736" fmla="*/ 1260512 h 2343129"/>
                <a:gd name="connsiteX4-737" fmla="*/ 184124 w 773882"/>
                <a:gd name="connsiteY4-738" fmla="*/ 1626432 h 2343129"/>
                <a:gd name="connsiteX5-739" fmla="*/ 9499 w 773882"/>
                <a:gd name="connsiteY5-740" fmla="*/ 2336838 h 2343129"/>
                <a:gd name="connsiteX6-741" fmla="*/ 113480 w 773882"/>
                <a:gd name="connsiteY6-742" fmla="*/ 2341600 h 2343129"/>
                <a:gd name="connsiteX7-743" fmla="*/ 184124 w 773882"/>
                <a:gd name="connsiteY7-744" fmla="*/ 1816138 h 2343129"/>
                <a:gd name="connsiteX8-745" fmla="*/ 571474 w 773882"/>
                <a:gd name="connsiteY8-746" fmla="*/ 1324013 h 2343129"/>
                <a:gd name="connsiteX9-747" fmla="*/ 773880 w 773882"/>
                <a:gd name="connsiteY9-748" fmla="*/ 1142243 h 2343129"/>
                <a:gd name="connsiteX10-749" fmla="*/ 574649 w 773882"/>
                <a:gd name="connsiteY10-750" fmla="*/ 974763 h 2343129"/>
                <a:gd name="connsiteX11-751" fmla="*/ 180949 w 773882"/>
                <a:gd name="connsiteY11-752" fmla="*/ 492163 h 2343129"/>
                <a:gd name="connsiteX12-753" fmla="*/ 113480 w 773882"/>
                <a:gd name="connsiteY12-754" fmla="*/ 38 h 2343129"/>
                <a:gd name="connsiteX13-755" fmla="*/ 6324 w 773882"/>
                <a:gd name="connsiteY13-756" fmla="*/ 38 h 2343129"/>
                <a:gd name="connsiteX0-757" fmla="*/ 6324 w 773882"/>
                <a:gd name="connsiteY0-758" fmla="*/ 38 h 2343129"/>
                <a:gd name="connsiteX1-759" fmla="*/ 117449 w 773882"/>
                <a:gd name="connsiteY1-760" fmla="*/ 606463 h 2343129"/>
                <a:gd name="connsiteX2-761" fmla="*/ 575442 w 773882"/>
                <a:gd name="connsiteY2-762" fmla="*/ 1074775 h 2343129"/>
                <a:gd name="connsiteX3-763" fmla="*/ 579411 w 773882"/>
                <a:gd name="connsiteY3-764" fmla="*/ 1260512 h 2343129"/>
                <a:gd name="connsiteX4-765" fmla="*/ 184124 w 773882"/>
                <a:gd name="connsiteY4-766" fmla="*/ 1626432 h 2343129"/>
                <a:gd name="connsiteX5-767" fmla="*/ 9499 w 773882"/>
                <a:gd name="connsiteY5-768" fmla="*/ 2336838 h 2343129"/>
                <a:gd name="connsiteX6-769" fmla="*/ 113480 w 773882"/>
                <a:gd name="connsiteY6-770" fmla="*/ 2341600 h 2343129"/>
                <a:gd name="connsiteX7-771" fmla="*/ 184124 w 773882"/>
                <a:gd name="connsiteY7-772" fmla="*/ 1816138 h 2343129"/>
                <a:gd name="connsiteX8-773" fmla="*/ 571474 w 773882"/>
                <a:gd name="connsiteY8-774" fmla="*/ 1324013 h 2343129"/>
                <a:gd name="connsiteX9-775" fmla="*/ 773880 w 773882"/>
                <a:gd name="connsiteY9-776" fmla="*/ 1142243 h 2343129"/>
                <a:gd name="connsiteX10-777" fmla="*/ 574649 w 773882"/>
                <a:gd name="connsiteY10-778" fmla="*/ 974763 h 2343129"/>
                <a:gd name="connsiteX11-779" fmla="*/ 180949 w 773882"/>
                <a:gd name="connsiteY11-780" fmla="*/ 492163 h 2343129"/>
                <a:gd name="connsiteX12-781" fmla="*/ 113480 w 773882"/>
                <a:gd name="connsiteY12-782" fmla="*/ 38 h 2343129"/>
                <a:gd name="connsiteX13-783" fmla="*/ 6324 w 773882"/>
                <a:gd name="connsiteY13-784" fmla="*/ 38 h 2343129"/>
                <a:gd name="connsiteX0-785" fmla="*/ 6324 w 773882"/>
                <a:gd name="connsiteY0-786" fmla="*/ 38 h 2343129"/>
                <a:gd name="connsiteX1-787" fmla="*/ 117449 w 773882"/>
                <a:gd name="connsiteY1-788" fmla="*/ 606463 h 2343129"/>
                <a:gd name="connsiteX2-789" fmla="*/ 575442 w 773882"/>
                <a:gd name="connsiteY2-790" fmla="*/ 1074775 h 2343129"/>
                <a:gd name="connsiteX3-791" fmla="*/ 579411 w 773882"/>
                <a:gd name="connsiteY3-792" fmla="*/ 1260512 h 2343129"/>
                <a:gd name="connsiteX4-793" fmla="*/ 184124 w 773882"/>
                <a:gd name="connsiteY4-794" fmla="*/ 1626432 h 2343129"/>
                <a:gd name="connsiteX5-795" fmla="*/ 9499 w 773882"/>
                <a:gd name="connsiteY5-796" fmla="*/ 2336838 h 2343129"/>
                <a:gd name="connsiteX6-797" fmla="*/ 113480 w 773882"/>
                <a:gd name="connsiteY6-798" fmla="*/ 2341600 h 2343129"/>
                <a:gd name="connsiteX7-799" fmla="*/ 184124 w 773882"/>
                <a:gd name="connsiteY7-800" fmla="*/ 1816138 h 2343129"/>
                <a:gd name="connsiteX8-801" fmla="*/ 571474 w 773882"/>
                <a:gd name="connsiteY8-802" fmla="*/ 1324013 h 2343129"/>
                <a:gd name="connsiteX9-803" fmla="*/ 773880 w 773882"/>
                <a:gd name="connsiteY9-804" fmla="*/ 1142243 h 2343129"/>
                <a:gd name="connsiteX10-805" fmla="*/ 574649 w 773882"/>
                <a:gd name="connsiteY10-806" fmla="*/ 974763 h 2343129"/>
                <a:gd name="connsiteX11-807" fmla="*/ 180949 w 773882"/>
                <a:gd name="connsiteY11-808" fmla="*/ 492163 h 2343129"/>
                <a:gd name="connsiteX12-809" fmla="*/ 113480 w 773882"/>
                <a:gd name="connsiteY12-810" fmla="*/ 38 h 2343129"/>
                <a:gd name="connsiteX13-811" fmla="*/ 6324 w 773882"/>
                <a:gd name="connsiteY13-812" fmla="*/ 38 h 2343129"/>
                <a:gd name="connsiteX0-813" fmla="*/ 6324 w 773882"/>
                <a:gd name="connsiteY0-814" fmla="*/ 38 h 2343129"/>
                <a:gd name="connsiteX1-815" fmla="*/ 117449 w 773882"/>
                <a:gd name="connsiteY1-816" fmla="*/ 606463 h 2343129"/>
                <a:gd name="connsiteX2-817" fmla="*/ 575442 w 773882"/>
                <a:gd name="connsiteY2-818" fmla="*/ 1074775 h 2343129"/>
                <a:gd name="connsiteX3-819" fmla="*/ 579411 w 773882"/>
                <a:gd name="connsiteY3-820" fmla="*/ 1260512 h 2343129"/>
                <a:gd name="connsiteX4-821" fmla="*/ 184124 w 773882"/>
                <a:gd name="connsiteY4-822" fmla="*/ 1626432 h 2343129"/>
                <a:gd name="connsiteX5-823" fmla="*/ 9499 w 773882"/>
                <a:gd name="connsiteY5-824" fmla="*/ 2336838 h 2343129"/>
                <a:gd name="connsiteX6-825" fmla="*/ 113480 w 773882"/>
                <a:gd name="connsiteY6-826" fmla="*/ 2341600 h 2343129"/>
                <a:gd name="connsiteX7-827" fmla="*/ 184124 w 773882"/>
                <a:gd name="connsiteY7-828" fmla="*/ 1816138 h 2343129"/>
                <a:gd name="connsiteX8-829" fmla="*/ 571474 w 773882"/>
                <a:gd name="connsiteY8-830" fmla="*/ 1324013 h 2343129"/>
                <a:gd name="connsiteX9-831" fmla="*/ 773880 w 773882"/>
                <a:gd name="connsiteY9-832" fmla="*/ 1142243 h 2343129"/>
                <a:gd name="connsiteX10-833" fmla="*/ 574649 w 773882"/>
                <a:gd name="connsiteY10-834" fmla="*/ 974763 h 2343129"/>
                <a:gd name="connsiteX11-835" fmla="*/ 180949 w 773882"/>
                <a:gd name="connsiteY11-836" fmla="*/ 492163 h 2343129"/>
                <a:gd name="connsiteX12-837" fmla="*/ 113480 w 773882"/>
                <a:gd name="connsiteY12-838" fmla="*/ 38 h 2343129"/>
                <a:gd name="connsiteX13-839" fmla="*/ 6324 w 773882"/>
                <a:gd name="connsiteY13-840" fmla="*/ 38 h 2343129"/>
                <a:gd name="connsiteX0-841" fmla="*/ 6324 w 773882"/>
                <a:gd name="connsiteY0-842" fmla="*/ 38 h 2343129"/>
                <a:gd name="connsiteX1-843" fmla="*/ 117449 w 773882"/>
                <a:gd name="connsiteY1-844" fmla="*/ 606463 h 2343129"/>
                <a:gd name="connsiteX2-845" fmla="*/ 575442 w 773882"/>
                <a:gd name="connsiteY2-846" fmla="*/ 1074775 h 2343129"/>
                <a:gd name="connsiteX3-847" fmla="*/ 579411 w 773882"/>
                <a:gd name="connsiteY3-848" fmla="*/ 1260512 h 2343129"/>
                <a:gd name="connsiteX4-849" fmla="*/ 184124 w 773882"/>
                <a:gd name="connsiteY4-850" fmla="*/ 1626432 h 2343129"/>
                <a:gd name="connsiteX5-851" fmla="*/ 9499 w 773882"/>
                <a:gd name="connsiteY5-852" fmla="*/ 2336838 h 2343129"/>
                <a:gd name="connsiteX6-853" fmla="*/ 113480 w 773882"/>
                <a:gd name="connsiteY6-854" fmla="*/ 2341600 h 2343129"/>
                <a:gd name="connsiteX7-855" fmla="*/ 184124 w 773882"/>
                <a:gd name="connsiteY7-856" fmla="*/ 1816138 h 2343129"/>
                <a:gd name="connsiteX8-857" fmla="*/ 571474 w 773882"/>
                <a:gd name="connsiteY8-858" fmla="*/ 1324013 h 2343129"/>
                <a:gd name="connsiteX9-859" fmla="*/ 773880 w 773882"/>
                <a:gd name="connsiteY9-860" fmla="*/ 1142243 h 2343129"/>
                <a:gd name="connsiteX10-861" fmla="*/ 574649 w 773882"/>
                <a:gd name="connsiteY10-862" fmla="*/ 974763 h 2343129"/>
                <a:gd name="connsiteX11-863" fmla="*/ 180949 w 773882"/>
                <a:gd name="connsiteY11-864" fmla="*/ 492163 h 2343129"/>
                <a:gd name="connsiteX12-865" fmla="*/ 113480 w 773882"/>
                <a:gd name="connsiteY12-866" fmla="*/ 38 h 2343129"/>
                <a:gd name="connsiteX13-867" fmla="*/ 6324 w 773882"/>
                <a:gd name="connsiteY13-868" fmla="*/ 38 h 2343129"/>
                <a:gd name="connsiteX0-869" fmla="*/ 6324 w 773882"/>
                <a:gd name="connsiteY0-870" fmla="*/ 38 h 2343129"/>
                <a:gd name="connsiteX1-871" fmla="*/ 117449 w 773882"/>
                <a:gd name="connsiteY1-872" fmla="*/ 606463 h 2343129"/>
                <a:gd name="connsiteX2-873" fmla="*/ 575442 w 773882"/>
                <a:gd name="connsiteY2-874" fmla="*/ 1074775 h 2343129"/>
                <a:gd name="connsiteX3-875" fmla="*/ 579411 w 773882"/>
                <a:gd name="connsiteY3-876" fmla="*/ 1260512 h 2343129"/>
                <a:gd name="connsiteX4-877" fmla="*/ 184124 w 773882"/>
                <a:gd name="connsiteY4-878" fmla="*/ 1626432 h 2343129"/>
                <a:gd name="connsiteX5-879" fmla="*/ 9499 w 773882"/>
                <a:gd name="connsiteY5-880" fmla="*/ 2336838 h 2343129"/>
                <a:gd name="connsiteX6-881" fmla="*/ 113480 w 773882"/>
                <a:gd name="connsiteY6-882" fmla="*/ 2341600 h 2343129"/>
                <a:gd name="connsiteX7-883" fmla="*/ 184124 w 773882"/>
                <a:gd name="connsiteY7-884" fmla="*/ 1816138 h 2343129"/>
                <a:gd name="connsiteX8-885" fmla="*/ 571474 w 773882"/>
                <a:gd name="connsiteY8-886" fmla="*/ 1324013 h 2343129"/>
                <a:gd name="connsiteX9-887" fmla="*/ 773880 w 773882"/>
                <a:gd name="connsiteY9-888" fmla="*/ 1142243 h 2343129"/>
                <a:gd name="connsiteX10-889" fmla="*/ 574649 w 773882"/>
                <a:gd name="connsiteY10-890" fmla="*/ 974763 h 2343129"/>
                <a:gd name="connsiteX11-891" fmla="*/ 180949 w 773882"/>
                <a:gd name="connsiteY11-892" fmla="*/ 492163 h 2343129"/>
                <a:gd name="connsiteX12-893" fmla="*/ 113480 w 773882"/>
                <a:gd name="connsiteY12-894" fmla="*/ 38 h 2343129"/>
                <a:gd name="connsiteX13-895" fmla="*/ 6324 w 773882"/>
                <a:gd name="connsiteY13-896" fmla="*/ 38 h 2343129"/>
                <a:gd name="connsiteX0-897" fmla="*/ 6324 w 773882"/>
                <a:gd name="connsiteY0-898" fmla="*/ 38 h 2343129"/>
                <a:gd name="connsiteX1-899" fmla="*/ 117449 w 773882"/>
                <a:gd name="connsiteY1-900" fmla="*/ 606463 h 2343129"/>
                <a:gd name="connsiteX2-901" fmla="*/ 575442 w 773882"/>
                <a:gd name="connsiteY2-902" fmla="*/ 1074775 h 2343129"/>
                <a:gd name="connsiteX3-903" fmla="*/ 579411 w 773882"/>
                <a:gd name="connsiteY3-904" fmla="*/ 1260512 h 2343129"/>
                <a:gd name="connsiteX4-905" fmla="*/ 184124 w 773882"/>
                <a:gd name="connsiteY4-906" fmla="*/ 1626432 h 2343129"/>
                <a:gd name="connsiteX5-907" fmla="*/ 9499 w 773882"/>
                <a:gd name="connsiteY5-908" fmla="*/ 2336838 h 2343129"/>
                <a:gd name="connsiteX6-909" fmla="*/ 113480 w 773882"/>
                <a:gd name="connsiteY6-910" fmla="*/ 2341600 h 2343129"/>
                <a:gd name="connsiteX7-911" fmla="*/ 184124 w 773882"/>
                <a:gd name="connsiteY7-912" fmla="*/ 1816138 h 2343129"/>
                <a:gd name="connsiteX8-913" fmla="*/ 571474 w 773882"/>
                <a:gd name="connsiteY8-914" fmla="*/ 1324013 h 2343129"/>
                <a:gd name="connsiteX9-915" fmla="*/ 773880 w 773882"/>
                <a:gd name="connsiteY9-916" fmla="*/ 1142243 h 2343129"/>
                <a:gd name="connsiteX10-917" fmla="*/ 574649 w 773882"/>
                <a:gd name="connsiteY10-918" fmla="*/ 974763 h 2343129"/>
                <a:gd name="connsiteX11-919" fmla="*/ 180949 w 773882"/>
                <a:gd name="connsiteY11-920" fmla="*/ 492163 h 2343129"/>
                <a:gd name="connsiteX12-921" fmla="*/ 113480 w 773882"/>
                <a:gd name="connsiteY12-922" fmla="*/ 38 h 2343129"/>
                <a:gd name="connsiteX13-923" fmla="*/ 6324 w 773882"/>
                <a:gd name="connsiteY13-924" fmla="*/ 38 h 2343129"/>
                <a:gd name="connsiteX0-925" fmla="*/ 6324 w 773881"/>
                <a:gd name="connsiteY0-926" fmla="*/ 38 h 2343129"/>
                <a:gd name="connsiteX1-927" fmla="*/ 117449 w 773881"/>
                <a:gd name="connsiteY1-928" fmla="*/ 606463 h 2343129"/>
                <a:gd name="connsiteX2-929" fmla="*/ 575442 w 773881"/>
                <a:gd name="connsiteY2-930" fmla="*/ 1074775 h 2343129"/>
                <a:gd name="connsiteX3-931" fmla="*/ 579411 w 773881"/>
                <a:gd name="connsiteY3-932" fmla="*/ 1260512 h 2343129"/>
                <a:gd name="connsiteX4-933" fmla="*/ 184124 w 773881"/>
                <a:gd name="connsiteY4-934" fmla="*/ 1626432 h 2343129"/>
                <a:gd name="connsiteX5-935" fmla="*/ 9499 w 773881"/>
                <a:gd name="connsiteY5-936" fmla="*/ 2336838 h 2343129"/>
                <a:gd name="connsiteX6-937" fmla="*/ 113480 w 773881"/>
                <a:gd name="connsiteY6-938" fmla="*/ 2341600 h 2343129"/>
                <a:gd name="connsiteX7-939" fmla="*/ 184124 w 773881"/>
                <a:gd name="connsiteY7-940" fmla="*/ 1816138 h 2343129"/>
                <a:gd name="connsiteX8-941" fmla="*/ 571474 w 773881"/>
                <a:gd name="connsiteY8-942" fmla="*/ 1324013 h 2343129"/>
                <a:gd name="connsiteX9-943" fmla="*/ 773880 w 773881"/>
                <a:gd name="connsiteY9-944" fmla="*/ 1142243 h 2343129"/>
                <a:gd name="connsiteX10-945" fmla="*/ 553218 w 773881"/>
                <a:gd name="connsiteY10-946" fmla="*/ 986670 h 2343129"/>
                <a:gd name="connsiteX11-947" fmla="*/ 180949 w 773881"/>
                <a:gd name="connsiteY11-948" fmla="*/ 492163 h 2343129"/>
                <a:gd name="connsiteX12-949" fmla="*/ 113480 w 773881"/>
                <a:gd name="connsiteY12-950" fmla="*/ 38 h 2343129"/>
                <a:gd name="connsiteX13-951" fmla="*/ 6324 w 773881"/>
                <a:gd name="connsiteY13-952" fmla="*/ 38 h 2343129"/>
                <a:gd name="connsiteX0-953" fmla="*/ 6324 w 773885"/>
                <a:gd name="connsiteY0-954" fmla="*/ 38 h 2343129"/>
                <a:gd name="connsiteX1-955" fmla="*/ 117449 w 773885"/>
                <a:gd name="connsiteY1-956" fmla="*/ 606463 h 2343129"/>
                <a:gd name="connsiteX2-957" fmla="*/ 575442 w 773885"/>
                <a:gd name="connsiteY2-958" fmla="*/ 1074775 h 2343129"/>
                <a:gd name="connsiteX3-959" fmla="*/ 579411 w 773885"/>
                <a:gd name="connsiteY3-960" fmla="*/ 1260512 h 2343129"/>
                <a:gd name="connsiteX4-961" fmla="*/ 184124 w 773885"/>
                <a:gd name="connsiteY4-962" fmla="*/ 1626432 h 2343129"/>
                <a:gd name="connsiteX5-963" fmla="*/ 9499 w 773885"/>
                <a:gd name="connsiteY5-964" fmla="*/ 2336838 h 2343129"/>
                <a:gd name="connsiteX6-965" fmla="*/ 113480 w 773885"/>
                <a:gd name="connsiteY6-966" fmla="*/ 2341600 h 2343129"/>
                <a:gd name="connsiteX7-967" fmla="*/ 184124 w 773885"/>
                <a:gd name="connsiteY7-968" fmla="*/ 1816138 h 2343129"/>
                <a:gd name="connsiteX8-969" fmla="*/ 571474 w 773885"/>
                <a:gd name="connsiteY8-970" fmla="*/ 1324013 h 2343129"/>
                <a:gd name="connsiteX9-971" fmla="*/ 773880 w 773885"/>
                <a:gd name="connsiteY9-972" fmla="*/ 1142243 h 2343129"/>
                <a:gd name="connsiteX10-973" fmla="*/ 553218 w 773885"/>
                <a:gd name="connsiteY10-974" fmla="*/ 986670 h 2343129"/>
                <a:gd name="connsiteX11-975" fmla="*/ 180949 w 773885"/>
                <a:gd name="connsiteY11-976" fmla="*/ 492163 h 2343129"/>
                <a:gd name="connsiteX12-977" fmla="*/ 113480 w 773885"/>
                <a:gd name="connsiteY12-978" fmla="*/ 38 h 2343129"/>
                <a:gd name="connsiteX13-979" fmla="*/ 6324 w 773885"/>
                <a:gd name="connsiteY13-980" fmla="*/ 38 h 2343129"/>
                <a:gd name="connsiteX0-981" fmla="*/ 6324 w 773881"/>
                <a:gd name="connsiteY0-982" fmla="*/ 38 h 2343129"/>
                <a:gd name="connsiteX1-983" fmla="*/ 117449 w 773881"/>
                <a:gd name="connsiteY1-984" fmla="*/ 606463 h 2343129"/>
                <a:gd name="connsiteX2-985" fmla="*/ 575442 w 773881"/>
                <a:gd name="connsiteY2-986" fmla="*/ 1074775 h 2343129"/>
                <a:gd name="connsiteX3-987" fmla="*/ 579411 w 773881"/>
                <a:gd name="connsiteY3-988" fmla="*/ 1260512 h 2343129"/>
                <a:gd name="connsiteX4-989" fmla="*/ 184124 w 773881"/>
                <a:gd name="connsiteY4-990" fmla="*/ 1626432 h 2343129"/>
                <a:gd name="connsiteX5-991" fmla="*/ 9499 w 773881"/>
                <a:gd name="connsiteY5-992" fmla="*/ 2336838 h 2343129"/>
                <a:gd name="connsiteX6-993" fmla="*/ 113480 w 773881"/>
                <a:gd name="connsiteY6-994" fmla="*/ 2341600 h 2343129"/>
                <a:gd name="connsiteX7-995" fmla="*/ 184124 w 773881"/>
                <a:gd name="connsiteY7-996" fmla="*/ 1816138 h 2343129"/>
                <a:gd name="connsiteX8-997" fmla="*/ 571474 w 773881"/>
                <a:gd name="connsiteY8-998" fmla="*/ 1324013 h 2343129"/>
                <a:gd name="connsiteX9-999" fmla="*/ 773880 w 773881"/>
                <a:gd name="connsiteY9-1000" fmla="*/ 1142243 h 2343129"/>
                <a:gd name="connsiteX10-1001" fmla="*/ 553218 w 773881"/>
                <a:gd name="connsiteY10-1002" fmla="*/ 986670 h 2343129"/>
                <a:gd name="connsiteX11-1003" fmla="*/ 123799 w 773881"/>
                <a:gd name="connsiteY11-1004" fmla="*/ 504069 h 2343129"/>
                <a:gd name="connsiteX12-1005" fmla="*/ 113480 w 773881"/>
                <a:gd name="connsiteY12-1006" fmla="*/ 38 h 2343129"/>
                <a:gd name="connsiteX13-1007" fmla="*/ 6324 w 773881"/>
                <a:gd name="connsiteY13-1008" fmla="*/ 38 h 2343129"/>
                <a:gd name="connsiteX0-1009" fmla="*/ 6324 w 773881"/>
                <a:gd name="connsiteY0-1010" fmla="*/ 38 h 2343129"/>
                <a:gd name="connsiteX1-1011" fmla="*/ 117449 w 773881"/>
                <a:gd name="connsiteY1-1012" fmla="*/ 606463 h 2343129"/>
                <a:gd name="connsiteX2-1013" fmla="*/ 575442 w 773881"/>
                <a:gd name="connsiteY2-1014" fmla="*/ 1074775 h 2343129"/>
                <a:gd name="connsiteX3-1015" fmla="*/ 579411 w 773881"/>
                <a:gd name="connsiteY3-1016" fmla="*/ 1260512 h 2343129"/>
                <a:gd name="connsiteX4-1017" fmla="*/ 184124 w 773881"/>
                <a:gd name="connsiteY4-1018" fmla="*/ 1626432 h 2343129"/>
                <a:gd name="connsiteX5-1019" fmla="*/ 9499 w 773881"/>
                <a:gd name="connsiteY5-1020" fmla="*/ 2336838 h 2343129"/>
                <a:gd name="connsiteX6-1021" fmla="*/ 113480 w 773881"/>
                <a:gd name="connsiteY6-1022" fmla="*/ 2341600 h 2343129"/>
                <a:gd name="connsiteX7-1023" fmla="*/ 184124 w 773881"/>
                <a:gd name="connsiteY7-1024" fmla="*/ 1816138 h 2343129"/>
                <a:gd name="connsiteX8-1025" fmla="*/ 571474 w 773881"/>
                <a:gd name="connsiteY8-1026" fmla="*/ 1324013 h 2343129"/>
                <a:gd name="connsiteX9-1027" fmla="*/ 773880 w 773881"/>
                <a:gd name="connsiteY9-1028" fmla="*/ 1142243 h 2343129"/>
                <a:gd name="connsiteX10-1029" fmla="*/ 553218 w 773881"/>
                <a:gd name="connsiteY10-1030" fmla="*/ 986670 h 2343129"/>
                <a:gd name="connsiteX11-1031" fmla="*/ 164280 w 773881"/>
                <a:gd name="connsiteY11-1032" fmla="*/ 494544 h 2343129"/>
                <a:gd name="connsiteX12-1033" fmla="*/ 113480 w 773881"/>
                <a:gd name="connsiteY12-1034" fmla="*/ 38 h 2343129"/>
                <a:gd name="connsiteX13-1035" fmla="*/ 6324 w 773881"/>
                <a:gd name="connsiteY13-1036" fmla="*/ 38 h 2343129"/>
                <a:gd name="connsiteX0-1037" fmla="*/ 6324 w 773881"/>
                <a:gd name="connsiteY0-1038" fmla="*/ 38 h 2343129"/>
                <a:gd name="connsiteX1-1039" fmla="*/ 117449 w 773881"/>
                <a:gd name="connsiteY1-1040" fmla="*/ 606463 h 2343129"/>
                <a:gd name="connsiteX2-1041" fmla="*/ 575442 w 773881"/>
                <a:gd name="connsiteY2-1042" fmla="*/ 1074775 h 2343129"/>
                <a:gd name="connsiteX3-1043" fmla="*/ 579411 w 773881"/>
                <a:gd name="connsiteY3-1044" fmla="*/ 1260512 h 2343129"/>
                <a:gd name="connsiteX4-1045" fmla="*/ 184124 w 773881"/>
                <a:gd name="connsiteY4-1046" fmla="*/ 1626432 h 2343129"/>
                <a:gd name="connsiteX5-1047" fmla="*/ 9499 w 773881"/>
                <a:gd name="connsiteY5-1048" fmla="*/ 2336838 h 2343129"/>
                <a:gd name="connsiteX6-1049" fmla="*/ 113480 w 773881"/>
                <a:gd name="connsiteY6-1050" fmla="*/ 2341600 h 2343129"/>
                <a:gd name="connsiteX7-1051" fmla="*/ 184124 w 773881"/>
                <a:gd name="connsiteY7-1052" fmla="*/ 1816138 h 2343129"/>
                <a:gd name="connsiteX8-1053" fmla="*/ 571474 w 773881"/>
                <a:gd name="connsiteY8-1054" fmla="*/ 1324013 h 2343129"/>
                <a:gd name="connsiteX9-1055" fmla="*/ 773880 w 773881"/>
                <a:gd name="connsiteY9-1056" fmla="*/ 1142243 h 2343129"/>
                <a:gd name="connsiteX10-1057" fmla="*/ 553218 w 773881"/>
                <a:gd name="connsiteY10-1058" fmla="*/ 986670 h 2343129"/>
                <a:gd name="connsiteX11-1059" fmla="*/ 164280 w 773881"/>
                <a:gd name="connsiteY11-1060" fmla="*/ 494544 h 2343129"/>
                <a:gd name="connsiteX12-1061" fmla="*/ 113480 w 773881"/>
                <a:gd name="connsiteY12-1062" fmla="*/ 38 h 2343129"/>
                <a:gd name="connsiteX13-1063" fmla="*/ 6324 w 773881"/>
                <a:gd name="connsiteY13-1064" fmla="*/ 38 h 2343129"/>
                <a:gd name="connsiteX0-1065" fmla="*/ 6324 w 773881"/>
                <a:gd name="connsiteY0-1066" fmla="*/ 38 h 2343129"/>
                <a:gd name="connsiteX1-1067" fmla="*/ 117449 w 773881"/>
                <a:gd name="connsiteY1-1068" fmla="*/ 606463 h 2343129"/>
                <a:gd name="connsiteX2-1069" fmla="*/ 575442 w 773881"/>
                <a:gd name="connsiteY2-1070" fmla="*/ 1074775 h 2343129"/>
                <a:gd name="connsiteX3-1071" fmla="*/ 579411 w 773881"/>
                <a:gd name="connsiteY3-1072" fmla="*/ 1260512 h 2343129"/>
                <a:gd name="connsiteX4-1073" fmla="*/ 184124 w 773881"/>
                <a:gd name="connsiteY4-1074" fmla="*/ 1626432 h 2343129"/>
                <a:gd name="connsiteX5-1075" fmla="*/ 9499 w 773881"/>
                <a:gd name="connsiteY5-1076" fmla="*/ 2336838 h 2343129"/>
                <a:gd name="connsiteX6-1077" fmla="*/ 113480 w 773881"/>
                <a:gd name="connsiteY6-1078" fmla="*/ 2341600 h 2343129"/>
                <a:gd name="connsiteX7-1079" fmla="*/ 184124 w 773881"/>
                <a:gd name="connsiteY7-1080" fmla="*/ 1816138 h 2343129"/>
                <a:gd name="connsiteX8-1081" fmla="*/ 571474 w 773881"/>
                <a:gd name="connsiteY8-1082" fmla="*/ 1324013 h 2343129"/>
                <a:gd name="connsiteX9-1083" fmla="*/ 773880 w 773881"/>
                <a:gd name="connsiteY9-1084" fmla="*/ 1142243 h 2343129"/>
                <a:gd name="connsiteX10-1085" fmla="*/ 553218 w 773881"/>
                <a:gd name="connsiteY10-1086" fmla="*/ 986670 h 2343129"/>
                <a:gd name="connsiteX11-1087" fmla="*/ 164280 w 773881"/>
                <a:gd name="connsiteY11-1088" fmla="*/ 494544 h 2343129"/>
                <a:gd name="connsiteX12-1089" fmla="*/ 113480 w 773881"/>
                <a:gd name="connsiteY12-1090" fmla="*/ 38 h 2343129"/>
                <a:gd name="connsiteX13-1091" fmla="*/ 6324 w 773881"/>
                <a:gd name="connsiteY13-1092" fmla="*/ 38 h 2343129"/>
                <a:gd name="connsiteX0-1093" fmla="*/ 6324 w 773881"/>
                <a:gd name="connsiteY0-1094" fmla="*/ 38 h 2343129"/>
                <a:gd name="connsiteX1-1095" fmla="*/ 117449 w 773881"/>
                <a:gd name="connsiteY1-1096" fmla="*/ 606463 h 2343129"/>
                <a:gd name="connsiteX2-1097" fmla="*/ 575442 w 773881"/>
                <a:gd name="connsiteY2-1098" fmla="*/ 1074775 h 2343129"/>
                <a:gd name="connsiteX3-1099" fmla="*/ 579411 w 773881"/>
                <a:gd name="connsiteY3-1100" fmla="*/ 1260512 h 2343129"/>
                <a:gd name="connsiteX4-1101" fmla="*/ 184124 w 773881"/>
                <a:gd name="connsiteY4-1102" fmla="*/ 1626432 h 2343129"/>
                <a:gd name="connsiteX5-1103" fmla="*/ 9499 w 773881"/>
                <a:gd name="connsiteY5-1104" fmla="*/ 2336838 h 2343129"/>
                <a:gd name="connsiteX6-1105" fmla="*/ 113480 w 773881"/>
                <a:gd name="connsiteY6-1106" fmla="*/ 2341600 h 2343129"/>
                <a:gd name="connsiteX7-1107" fmla="*/ 184124 w 773881"/>
                <a:gd name="connsiteY7-1108" fmla="*/ 1816138 h 2343129"/>
                <a:gd name="connsiteX8-1109" fmla="*/ 571474 w 773881"/>
                <a:gd name="connsiteY8-1110" fmla="*/ 1324013 h 2343129"/>
                <a:gd name="connsiteX9-1111" fmla="*/ 773880 w 773881"/>
                <a:gd name="connsiteY9-1112" fmla="*/ 1142243 h 2343129"/>
                <a:gd name="connsiteX10-1113" fmla="*/ 553218 w 773881"/>
                <a:gd name="connsiteY10-1114" fmla="*/ 986670 h 2343129"/>
                <a:gd name="connsiteX11-1115" fmla="*/ 164280 w 773881"/>
                <a:gd name="connsiteY11-1116" fmla="*/ 494544 h 2343129"/>
                <a:gd name="connsiteX12-1117" fmla="*/ 113480 w 773881"/>
                <a:gd name="connsiteY12-1118" fmla="*/ 38 h 2343129"/>
                <a:gd name="connsiteX13-1119" fmla="*/ 6324 w 773881"/>
                <a:gd name="connsiteY13-1120" fmla="*/ 38 h 2343129"/>
                <a:gd name="connsiteX0-1121" fmla="*/ 6324 w 773881"/>
                <a:gd name="connsiteY0-1122" fmla="*/ 38 h 2343129"/>
                <a:gd name="connsiteX1-1123" fmla="*/ 117449 w 773881"/>
                <a:gd name="connsiteY1-1124" fmla="*/ 606463 h 2343129"/>
                <a:gd name="connsiteX2-1125" fmla="*/ 575442 w 773881"/>
                <a:gd name="connsiteY2-1126" fmla="*/ 1074775 h 2343129"/>
                <a:gd name="connsiteX3-1127" fmla="*/ 579411 w 773881"/>
                <a:gd name="connsiteY3-1128" fmla="*/ 1260512 h 2343129"/>
                <a:gd name="connsiteX4-1129" fmla="*/ 184124 w 773881"/>
                <a:gd name="connsiteY4-1130" fmla="*/ 1626432 h 2343129"/>
                <a:gd name="connsiteX5-1131" fmla="*/ 9499 w 773881"/>
                <a:gd name="connsiteY5-1132" fmla="*/ 2336838 h 2343129"/>
                <a:gd name="connsiteX6-1133" fmla="*/ 113480 w 773881"/>
                <a:gd name="connsiteY6-1134" fmla="*/ 2341600 h 2343129"/>
                <a:gd name="connsiteX7-1135" fmla="*/ 184124 w 773881"/>
                <a:gd name="connsiteY7-1136" fmla="*/ 1816138 h 2343129"/>
                <a:gd name="connsiteX8-1137" fmla="*/ 571474 w 773881"/>
                <a:gd name="connsiteY8-1138" fmla="*/ 1324013 h 2343129"/>
                <a:gd name="connsiteX9-1139" fmla="*/ 773880 w 773881"/>
                <a:gd name="connsiteY9-1140" fmla="*/ 1142243 h 2343129"/>
                <a:gd name="connsiteX10-1141" fmla="*/ 553218 w 773881"/>
                <a:gd name="connsiteY10-1142" fmla="*/ 986670 h 2343129"/>
                <a:gd name="connsiteX11-1143" fmla="*/ 164280 w 773881"/>
                <a:gd name="connsiteY11-1144" fmla="*/ 494544 h 2343129"/>
                <a:gd name="connsiteX12-1145" fmla="*/ 113480 w 773881"/>
                <a:gd name="connsiteY12-1146" fmla="*/ 38 h 2343129"/>
                <a:gd name="connsiteX13-1147" fmla="*/ 6324 w 773881"/>
                <a:gd name="connsiteY13-1148" fmla="*/ 38 h 2343129"/>
                <a:gd name="connsiteX0-1149" fmla="*/ 6324 w 773881"/>
                <a:gd name="connsiteY0-1150" fmla="*/ 38 h 2343129"/>
                <a:gd name="connsiteX1-1151" fmla="*/ 117449 w 773881"/>
                <a:gd name="connsiteY1-1152" fmla="*/ 606463 h 2343129"/>
                <a:gd name="connsiteX2-1153" fmla="*/ 575442 w 773881"/>
                <a:gd name="connsiteY2-1154" fmla="*/ 1074775 h 2343129"/>
                <a:gd name="connsiteX3-1155" fmla="*/ 579411 w 773881"/>
                <a:gd name="connsiteY3-1156" fmla="*/ 1260512 h 2343129"/>
                <a:gd name="connsiteX4-1157" fmla="*/ 184124 w 773881"/>
                <a:gd name="connsiteY4-1158" fmla="*/ 1626432 h 2343129"/>
                <a:gd name="connsiteX5-1159" fmla="*/ 9499 w 773881"/>
                <a:gd name="connsiteY5-1160" fmla="*/ 2336838 h 2343129"/>
                <a:gd name="connsiteX6-1161" fmla="*/ 113480 w 773881"/>
                <a:gd name="connsiteY6-1162" fmla="*/ 2341600 h 2343129"/>
                <a:gd name="connsiteX7-1163" fmla="*/ 184124 w 773881"/>
                <a:gd name="connsiteY7-1164" fmla="*/ 1816138 h 2343129"/>
                <a:gd name="connsiteX8-1165" fmla="*/ 571474 w 773881"/>
                <a:gd name="connsiteY8-1166" fmla="*/ 1324013 h 2343129"/>
                <a:gd name="connsiteX9-1167" fmla="*/ 773880 w 773881"/>
                <a:gd name="connsiteY9-1168" fmla="*/ 1142243 h 2343129"/>
                <a:gd name="connsiteX10-1169" fmla="*/ 553218 w 773881"/>
                <a:gd name="connsiteY10-1170" fmla="*/ 986670 h 2343129"/>
                <a:gd name="connsiteX11-1171" fmla="*/ 164280 w 773881"/>
                <a:gd name="connsiteY11-1172" fmla="*/ 494544 h 2343129"/>
                <a:gd name="connsiteX12-1173" fmla="*/ 113480 w 773881"/>
                <a:gd name="connsiteY12-1174" fmla="*/ 38 h 2343129"/>
                <a:gd name="connsiteX13-1175" fmla="*/ 6324 w 773881"/>
                <a:gd name="connsiteY13-1176" fmla="*/ 38 h 2343129"/>
                <a:gd name="connsiteX0-1177" fmla="*/ 6324 w 773881"/>
                <a:gd name="connsiteY0-1178" fmla="*/ 38 h 2343129"/>
                <a:gd name="connsiteX1-1179" fmla="*/ 117449 w 773881"/>
                <a:gd name="connsiteY1-1180" fmla="*/ 606463 h 2343129"/>
                <a:gd name="connsiteX2-1181" fmla="*/ 575442 w 773881"/>
                <a:gd name="connsiteY2-1182" fmla="*/ 1074775 h 2343129"/>
                <a:gd name="connsiteX3-1183" fmla="*/ 579411 w 773881"/>
                <a:gd name="connsiteY3-1184" fmla="*/ 1260512 h 2343129"/>
                <a:gd name="connsiteX4-1185" fmla="*/ 184124 w 773881"/>
                <a:gd name="connsiteY4-1186" fmla="*/ 1626432 h 2343129"/>
                <a:gd name="connsiteX5-1187" fmla="*/ 9499 w 773881"/>
                <a:gd name="connsiteY5-1188" fmla="*/ 2336838 h 2343129"/>
                <a:gd name="connsiteX6-1189" fmla="*/ 113480 w 773881"/>
                <a:gd name="connsiteY6-1190" fmla="*/ 2341600 h 2343129"/>
                <a:gd name="connsiteX7-1191" fmla="*/ 184124 w 773881"/>
                <a:gd name="connsiteY7-1192" fmla="*/ 1816138 h 2343129"/>
                <a:gd name="connsiteX8-1193" fmla="*/ 571474 w 773881"/>
                <a:gd name="connsiteY8-1194" fmla="*/ 1324013 h 2343129"/>
                <a:gd name="connsiteX9-1195" fmla="*/ 773880 w 773881"/>
                <a:gd name="connsiteY9-1196" fmla="*/ 1142243 h 2343129"/>
                <a:gd name="connsiteX10-1197" fmla="*/ 553218 w 773881"/>
                <a:gd name="connsiteY10-1198" fmla="*/ 986670 h 2343129"/>
                <a:gd name="connsiteX11-1199" fmla="*/ 176186 w 773881"/>
                <a:gd name="connsiteY11-1200" fmla="*/ 535025 h 2343129"/>
                <a:gd name="connsiteX12-1201" fmla="*/ 113480 w 773881"/>
                <a:gd name="connsiteY12-1202" fmla="*/ 38 h 2343129"/>
                <a:gd name="connsiteX13-1203" fmla="*/ 6324 w 773881"/>
                <a:gd name="connsiteY13-1204" fmla="*/ 38 h 2343129"/>
                <a:gd name="connsiteX0-1205" fmla="*/ 6324 w 773881"/>
                <a:gd name="connsiteY0-1206" fmla="*/ 38 h 2343129"/>
                <a:gd name="connsiteX1-1207" fmla="*/ 117449 w 773881"/>
                <a:gd name="connsiteY1-1208" fmla="*/ 606463 h 2343129"/>
                <a:gd name="connsiteX2-1209" fmla="*/ 575442 w 773881"/>
                <a:gd name="connsiteY2-1210" fmla="*/ 1074775 h 2343129"/>
                <a:gd name="connsiteX3-1211" fmla="*/ 579411 w 773881"/>
                <a:gd name="connsiteY3-1212" fmla="*/ 1260512 h 2343129"/>
                <a:gd name="connsiteX4-1213" fmla="*/ 184124 w 773881"/>
                <a:gd name="connsiteY4-1214" fmla="*/ 1626432 h 2343129"/>
                <a:gd name="connsiteX5-1215" fmla="*/ 9499 w 773881"/>
                <a:gd name="connsiteY5-1216" fmla="*/ 2336838 h 2343129"/>
                <a:gd name="connsiteX6-1217" fmla="*/ 113480 w 773881"/>
                <a:gd name="connsiteY6-1218" fmla="*/ 2341600 h 2343129"/>
                <a:gd name="connsiteX7-1219" fmla="*/ 184124 w 773881"/>
                <a:gd name="connsiteY7-1220" fmla="*/ 1816138 h 2343129"/>
                <a:gd name="connsiteX8-1221" fmla="*/ 571474 w 773881"/>
                <a:gd name="connsiteY8-1222" fmla="*/ 1324013 h 2343129"/>
                <a:gd name="connsiteX9-1223" fmla="*/ 773880 w 773881"/>
                <a:gd name="connsiteY9-1224" fmla="*/ 1142243 h 2343129"/>
                <a:gd name="connsiteX10-1225" fmla="*/ 553218 w 773881"/>
                <a:gd name="connsiteY10-1226" fmla="*/ 986670 h 2343129"/>
                <a:gd name="connsiteX11-1227" fmla="*/ 176186 w 773881"/>
                <a:gd name="connsiteY11-1228" fmla="*/ 535025 h 2343129"/>
                <a:gd name="connsiteX12-1229" fmla="*/ 113480 w 773881"/>
                <a:gd name="connsiteY12-1230" fmla="*/ 38 h 2343129"/>
                <a:gd name="connsiteX13-1231" fmla="*/ 6324 w 773881"/>
                <a:gd name="connsiteY13-1232" fmla="*/ 38 h 2343129"/>
                <a:gd name="connsiteX0-1233" fmla="*/ 6324 w 773881"/>
                <a:gd name="connsiteY0-1234" fmla="*/ 38 h 2343129"/>
                <a:gd name="connsiteX1-1235" fmla="*/ 117449 w 773881"/>
                <a:gd name="connsiteY1-1236" fmla="*/ 606463 h 2343129"/>
                <a:gd name="connsiteX2-1237" fmla="*/ 575442 w 773881"/>
                <a:gd name="connsiteY2-1238" fmla="*/ 1074775 h 2343129"/>
                <a:gd name="connsiteX3-1239" fmla="*/ 579411 w 773881"/>
                <a:gd name="connsiteY3-1240" fmla="*/ 1260512 h 2343129"/>
                <a:gd name="connsiteX4-1241" fmla="*/ 184124 w 773881"/>
                <a:gd name="connsiteY4-1242" fmla="*/ 1626432 h 2343129"/>
                <a:gd name="connsiteX5-1243" fmla="*/ 9499 w 773881"/>
                <a:gd name="connsiteY5-1244" fmla="*/ 2336838 h 2343129"/>
                <a:gd name="connsiteX6-1245" fmla="*/ 113480 w 773881"/>
                <a:gd name="connsiteY6-1246" fmla="*/ 2341600 h 2343129"/>
                <a:gd name="connsiteX7-1247" fmla="*/ 184124 w 773881"/>
                <a:gd name="connsiteY7-1248" fmla="*/ 1816138 h 2343129"/>
                <a:gd name="connsiteX8-1249" fmla="*/ 571474 w 773881"/>
                <a:gd name="connsiteY8-1250" fmla="*/ 1324013 h 2343129"/>
                <a:gd name="connsiteX9-1251" fmla="*/ 773880 w 773881"/>
                <a:gd name="connsiteY9-1252" fmla="*/ 1142243 h 2343129"/>
                <a:gd name="connsiteX10-1253" fmla="*/ 553218 w 773881"/>
                <a:gd name="connsiteY10-1254" fmla="*/ 986670 h 2343129"/>
                <a:gd name="connsiteX11-1255" fmla="*/ 176186 w 773881"/>
                <a:gd name="connsiteY11-1256" fmla="*/ 535025 h 2343129"/>
                <a:gd name="connsiteX12-1257" fmla="*/ 113480 w 773881"/>
                <a:gd name="connsiteY12-1258" fmla="*/ 38 h 2343129"/>
                <a:gd name="connsiteX13-1259" fmla="*/ 6324 w 773881"/>
                <a:gd name="connsiteY13-1260" fmla="*/ 38 h 2343129"/>
                <a:gd name="connsiteX0-1261" fmla="*/ 6324 w 773881"/>
                <a:gd name="connsiteY0-1262" fmla="*/ 38 h 2343129"/>
                <a:gd name="connsiteX1-1263" fmla="*/ 117449 w 773881"/>
                <a:gd name="connsiteY1-1264" fmla="*/ 606463 h 2343129"/>
                <a:gd name="connsiteX2-1265" fmla="*/ 575442 w 773881"/>
                <a:gd name="connsiteY2-1266" fmla="*/ 1074775 h 2343129"/>
                <a:gd name="connsiteX3-1267" fmla="*/ 579411 w 773881"/>
                <a:gd name="connsiteY3-1268" fmla="*/ 1260512 h 2343129"/>
                <a:gd name="connsiteX4-1269" fmla="*/ 184124 w 773881"/>
                <a:gd name="connsiteY4-1270" fmla="*/ 1626432 h 2343129"/>
                <a:gd name="connsiteX5-1271" fmla="*/ 9499 w 773881"/>
                <a:gd name="connsiteY5-1272" fmla="*/ 2336838 h 2343129"/>
                <a:gd name="connsiteX6-1273" fmla="*/ 113480 w 773881"/>
                <a:gd name="connsiteY6-1274" fmla="*/ 2341600 h 2343129"/>
                <a:gd name="connsiteX7-1275" fmla="*/ 184124 w 773881"/>
                <a:gd name="connsiteY7-1276" fmla="*/ 1816138 h 2343129"/>
                <a:gd name="connsiteX8-1277" fmla="*/ 571474 w 773881"/>
                <a:gd name="connsiteY8-1278" fmla="*/ 1324013 h 2343129"/>
                <a:gd name="connsiteX9-1279" fmla="*/ 773880 w 773881"/>
                <a:gd name="connsiteY9-1280" fmla="*/ 1142243 h 2343129"/>
                <a:gd name="connsiteX10-1281" fmla="*/ 553218 w 773881"/>
                <a:gd name="connsiteY10-1282" fmla="*/ 986670 h 2343129"/>
                <a:gd name="connsiteX11-1283" fmla="*/ 176186 w 773881"/>
                <a:gd name="connsiteY11-1284" fmla="*/ 535025 h 2343129"/>
                <a:gd name="connsiteX12-1285" fmla="*/ 113480 w 773881"/>
                <a:gd name="connsiteY12-1286" fmla="*/ 38 h 2343129"/>
                <a:gd name="connsiteX13-1287" fmla="*/ 6324 w 773881"/>
                <a:gd name="connsiteY13-1288" fmla="*/ 38 h 2343129"/>
                <a:gd name="connsiteX0-1289" fmla="*/ 6324 w 773881"/>
                <a:gd name="connsiteY0-1290" fmla="*/ 38 h 2343129"/>
                <a:gd name="connsiteX1-1291" fmla="*/ 117449 w 773881"/>
                <a:gd name="connsiteY1-1292" fmla="*/ 606463 h 2343129"/>
                <a:gd name="connsiteX2-1293" fmla="*/ 575442 w 773881"/>
                <a:gd name="connsiteY2-1294" fmla="*/ 1074775 h 2343129"/>
                <a:gd name="connsiteX3-1295" fmla="*/ 579411 w 773881"/>
                <a:gd name="connsiteY3-1296" fmla="*/ 1260512 h 2343129"/>
                <a:gd name="connsiteX4-1297" fmla="*/ 184124 w 773881"/>
                <a:gd name="connsiteY4-1298" fmla="*/ 1626432 h 2343129"/>
                <a:gd name="connsiteX5-1299" fmla="*/ 9499 w 773881"/>
                <a:gd name="connsiteY5-1300" fmla="*/ 2336838 h 2343129"/>
                <a:gd name="connsiteX6-1301" fmla="*/ 113480 w 773881"/>
                <a:gd name="connsiteY6-1302" fmla="*/ 2341600 h 2343129"/>
                <a:gd name="connsiteX7-1303" fmla="*/ 184124 w 773881"/>
                <a:gd name="connsiteY7-1304" fmla="*/ 1816138 h 2343129"/>
                <a:gd name="connsiteX8-1305" fmla="*/ 571474 w 773881"/>
                <a:gd name="connsiteY8-1306" fmla="*/ 1324013 h 2343129"/>
                <a:gd name="connsiteX9-1307" fmla="*/ 773880 w 773881"/>
                <a:gd name="connsiteY9-1308" fmla="*/ 1142243 h 2343129"/>
                <a:gd name="connsiteX10-1309" fmla="*/ 550837 w 773881"/>
                <a:gd name="connsiteY10-1310" fmla="*/ 986670 h 2343129"/>
                <a:gd name="connsiteX11-1311" fmla="*/ 176186 w 773881"/>
                <a:gd name="connsiteY11-1312" fmla="*/ 535025 h 2343129"/>
                <a:gd name="connsiteX12-1313" fmla="*/ 113480 w 773881"/>
                <a:gd name="connsiteY12-1314" fmla="*/ 38 h 2343129"/>
                <a:gd name="connsiteX13-1315" fmla="*/ 6324 w 773881"/>
                <a:gd name="connsiteY13-1316" fmla="*/ 38 h 2343129"/>
                <a:gd name="connsiteX0-1317" fmla="*/ 6324 w 773881"/>
                <a:gd name="connsiteY0-1318" fmla="*/ 38 h 2343129"/>
                <a:gd name="connsiteX1-1319" fmla="*/ 117449 w 773881"/>
                <a:gd name="connsiteY1-1320" fmla="*/ 606463 h 2343129"/>
                <a:gd name="connsiteX2-1321" fmla="*/ 575442 w 773881"/>
                <a:gd name="connsiteY2-1322" fmla="*/ 1074775 h 2343129"/>
                <a:gd name="connsiteX3-1323" fmla="*/ 579411 w 773881"/>
                <a:gd name="connsiteY3-1324" fmla="*/ 1260512 h 2343129"/>
                <a:gd name="connsiteX4-1325" fmla="*/ 184124 w 773881"/>
                <a:gd name="connsiteY4-1326" fmla="*/ 1626432 h 2343129"/>
                <a:gd name="connsiteX5-1327" fmla="*/ 9499 w 773881"/>
                <a:gd name="connsiteY5-1328" fmla="*/ 2336838 h 2343129"/>
                <a:gd name="connsiteX6-1329" fmla="*/ 113480 w 773881"/>
                <a:gd name="connsiteY6-1330" fmla="*/ 2341600 h 2343129"/>
                <a:gd name="connsiteX7-1331" fmla="*/ 184124 w 773881"/>
                <a:gd name="connsiteY7-1332" fmla="*/ 1816138 h 2343129"/>
                <a:gd name="connsiteX8-1333" fmla="*/ 571474 w 773881"/>
                <a:gd name="connsiteY8-1334" fmla="*/ 1324013 h 2343129"/>
                <a:gd name="connsiteX9-1335" fmla="*/ 773880 w 773881"/>
                <a:gd name="connsiteY9-1336" fmla="*/ 1142243 h 2343129"/>
                <a:gd name="connsiteX10-1337" fmla="*/ 550837 w 773881"/>
                <a:gd name="connsiteY10-1338" fmla="*/ 986670 h 2343129"/>
                <a:gd name="connsiteX11-1339" fmla="*/ 176186 w 773881"/>
                <a:gd name="connsiteY11-1340" fmla="*/ 535025 h 2343129"/>
                <a:gd name="connsiteX12-1341" fmla="*/ 113480 w 773881"/>
                <a:gd name="connsiteY12-1342" fmla="*/ 38 h 2343129"/>
                <a:gd name="connsiteX13-1343" fmla="*/ 6324 w 773881"/>
                <a:gd name="connsiteY13-1344" fmla="*/ 38 h 2343129"/>
                <a:gd name="connsiteX0-1345" fmla="*/ 6324 w 773881"/>
                <a:gd name="connsiteY0-1346" fmla="*/ 38 h 2343129"/>
                <a:gd name="connsiteX1-1347" fmla="*/ 117449 w 773881"/>
                <a:gd name="connsiteY1-1348" fmla="*/ 606463 h 2343129"/>
                <a:gd name="connsiteX2-1349" fmla="*/ 575442 w 773881"/>
                <a:gd name="connsiteY2-1350" fmla="*/ 1074775 h 2343129"/>
                <a:gd name="connsiteX3-1351" fmla="*/ 579411 w 773881"/>
                <a:gd name="connsiteY3-1352" fmla="*/ 1260512 h 2343129"/>
                <a:gd name="connsiteX4-1353" fmla="*/ 184124 w 773881"/>
                <a:gd name="connsiteY4-1354" fmla="*/ 1626432 h 2343129"/>
                <a:gd name="connsiteX5-1355" fmla="*/ 9499 w 773881"/>
                <a:gd name="connsiteY5-1356" fmla="*/ 2336838 h 2343129"/>
                <a:gd name="connsiteX6-1357" fmla="*/ 113480 w 773881"/>
                <a:gd name="connsiteY6-1358" fmla="*/ 2341600 h 2343129"/>
                <a:gd name="connsiteX7-1359" fmla="*/ 184124 w 773881"/>
                <a:gd name="connsiteY7-1360" fmla="*/ 1816138 h 2343129"/>
                <a:gd name="connsiteX8-1361" fmla="*/ 571474 w 773881"/>
                <a:gd name="connsiteY8-1362" fmla="*/ 1324013 h 2343129"/>
                <a:gd name="connsiteX9-1363" fmla="*/ 773880 w 773881"/>
                <a:gd name="connsiteY9-1364" fmla="*/ 1142243 h 2343129"/>
                <a:gd name="connsiteX10-1365" fmla="*/ 550837 w 773881"/>
                <a:gd name="connsiteY10-1366" fmla="*/ 986670 h 2343129"/>
                <a:gd name="connsiteX11-1367" fmla="*/ 176186 w 773881"/>
                <a:gd name="connsiteY11-1368" fmla="*/ 535025 h 2343129"/>
                <a:gd name="connsiteX12-1369" fmla="*/ 113480 w 773881"/>
                <a:gd name="connsiteY12-1370" fmla="*/ 38 h 2343129"/>
                <a:gd name="connsiteX13-1371" fmla="*/ 6324 w 773881"/>
                <a:gd name="connsiteY13-1372" fmla="*/ 38 h 2343129"/>
                <a:gd name="connsiteX0-1373" fmla="*/ 6324 w 690539"/>
                <a:gd name="connsiteY0-1374" fmla="*/ 38 h 2343129"/>
                <a:gd name="connsiteX1-1375" fmla="*/ 117449 w 690539"/>
                <a:gd name="connsiteY1-1376" fmla="*/ 606463 h 2343129"/>
                <a:gd name="connsiteX2-1377" fmla="*/ 575442 w 690539"/>
                <a:gd name="connsiteY2-1378" fmla="*/ 1074775 h 2343129"/>
                <a:gd name="connsiteX3-1379" fmla="*/ 579411 w 690539"/>
                <a:gd name="connsiteY3-1380" fmla="*/ 1260512 h 2343129"/>
                <a:gd name="connsiteX4-1381" fmla="*/ 184124 w 690539"/>
                <a:gd name="connsiteY4-1382" fmla="*/ 1626432 h 2343129"/>
                <a:gd name="connsiteX5-1383" fmla="*/ 9499 w 690539"/>
                <a:gd name="connsiteY5-1384" fmla="*/ 2336838 h 2343129"/>
                <a:gd name="connsiteX6-1385" fmla="*/ 113480 w 690539"/>
                <a:gd name="connsiteY6-1386" fmla="*/ 2341600 h 2343129"/>
                <a:gd name="connsiteX7-1387" fmla="*/ 184124 w 690539"/>
                <a:gd name="connsiteY7-1388" fmla="*/ 1816138 h 2343129"/>
                <a:gd name="connsiteX8-1389" fmla="*/ 571474 w 690539"/>
                <a:gd name="connsiteY8-1390" fmla="*/ 1324013 h 2343129"/>
                <a:gd name="connsiteX9-1391" fmla="*/ 690536 w 690539"/>
                <a:gd name="connsiteY9-1392" fmla="*/ 1144624 h 2343129"/>
                <a:gd name="connsiteX10-1393" fmla="*/ 550837 w 690539"/>
                <a:gd name="connsiteY10-1394" fmla="*/ 986670 h 2343129"/>
                <a:gd name="connsiteX11-1395" fmla="*/ 176186 w 690539"/>
                <a:gd name="connsiteY11-1396" fmla="*/ 535025 h 2343129"/>
                <a:gd name="connsiteX12-1397" fmla="*/ 113480 w 690539"/>
                <a:gd name="connsiteY12-1398" fmla="*/ 38 h 2343129"/>
                <a:gd name="connsiteX13-1399" fmla="*/ 6324 w 690539"/>
                <a:gd name="connsiteY13-1400" fmla="*/ 38 h 2343129"/>
                <a:gd name="connsiteX0-1401" fmla="*/ 6324 w 690541"/>
                <a:gd name="connsiteY0-1402" fmla="*/ 38 h 2343129"/>
                <a:gd name="connsiteX1-1403" fmla="*/ 117449 w 690541"/>
                <a:gd name="connsiteY1-1404" fmla="*/ 606463 h 2343129"/>
                <a:gd name="connsiteX2-1405" fmla="*/ 575442 w 690541"/>
                <a:gd name="connsiteY2-1406" fmla="*/ 1074775 h 2343129"/>
                <a:gd name="connsiteX3-1407" fmla="*/ 579411 w 690541"/>
                <a:gd name="connsiteY3-1408" fmla="*/ 1260512 h 2343129"/>
                <a:gd name="connsiteX4-1409" fmla="*/ 184124 w 690541"/>
                <a:gd name="connsiteY4-1410" fmla="*/ 1626432 h 2343129"/>
                <a:gd name="connsiteX5-1411" fmla="*/ 9499 w 690541"/>
                <a:gd name="connsiteY5-1412" fmla="*/ 2336838 h 2343129"/>
                <a:gd name="connsiteX6-1413" fmla="*/ 113480 w 690541"/>
                <a:gd name="connsiteY6-1414" fmla="*/ 2341600 h 2343129"/>
                <a:gd name="connsiteX7-1415" fmla="*/ 184124 w 690541"/>
                <a:gd name="connsiteY7-1416" fmla="*/ 1816138 h 2343129"/>
                <a:gd name="connsiteX8-1417" fmla="*/ 571474 w 690541"/>
                <a:gd name="connsiteY8-1418" fmla="*/ 1324013 h 2343129"/>
                <a:gd name="connsiteX9-1419" fmla="*/ 690536 w 690541"/>
                <a:gd name="connsiteY9-1420" fmla="*/ 1144624 h 2343129"/>
                <a:gd name="connsiteX10-1421" fmla="*/ 550837 w 690541"/>
                <a:gd name="connsiteY10-1422" fmla="*/ 986670 h 2343129"/>
                <a:gd name="connsiteX11-1423" fmla="*/ 176186 w 690541"/>
                <a:gd name="connsiteY11-1424" fmla="*/ 535025 h 2343129"/>
                <a:gd name="connsiteX12-1425" fmla="*/ 113480 w 690541"/>
                <a:gd name="connsiteY12-1426" fmla="*/ 38 h 2343129"/>
                <a:gd name="connsiteX13-1427" fmla="*/ 6324 w 690541"/>
                <a:gd name="connsiteY13-1428" fmla="*/ 38 h 2343129"/>
                <a:gd name="connsiteX0-1429" fmla="*/ 6324 w 690541"/>
                <a:gd name="connsiteY0-1430" fmla="*/ 38 h 2343129"/>
                <a:gd name="connsiteX1-1431" fmla="*/ 117449 w 690541"/>
                <a:gd name="connsiteY1-1432" fmla="*/ 606463 h 2343129"/>
                <a:gd name="connsiteX2-1433" fmla="*/ 575442 w 690541"/>
                <a:gd name="connsiteY2-1434" fmla="*/ 1074775 h 2343129"/>
                <a:gd name="connsiteX3-1435" fmla="*/ 579411 w 690541"/>
                <a:gd name="connsiteY3-1436" fmla="*/ 1260512 h 2343129"/>
                <a:gd name="connsiteX4-1437" fmla="*/ 184124 w 690541"/>
                <a:gd name="connsiteY4-1438" fmla="*/ 1626432 h 2343129"/>
                <a:gd name="connsiteX5-1439" fmla="*/ 9499 w 690541"/>
                <a:gd name="connsiteY5-1440" fmla="*/ 2336838 h 2343129"/>
                <a:gd name="connsiteX6-1441" fmla="*/ 113480 w 690541"/>
                <a:gd name="connsiteY6-1442" fmla="*/ 2341600 h 2343129"/>
                <a:gd name="connsiteX7-1443" fmla="*/ 184124 w 690541"/>
                <a:gd name="connsiteY7-1444" fmla="*/ 1816138 h 2343129"/>
                <a:gd name="connsiteX8-1445" fmla="*/ 502418 w 690541"/>
                <a:gd name="connsiteY8-1446" fmla="*/ 1388307 h 2343129"/>
                <a:gd name="connsiteX9-1447" fmla="*/ 690536 w 690541"/>
                <a:gd name="connsiteY9-1448" fmla="*/ 1144624 h 2343129"/>
                <a:gd name="connsiteX10-1449" fmla="*/ 550837 w 690541"/>
                <a:gd name="connsiteY10-1450" fmla="*/ 986670 h 2343129"/>
                <a:gd name="connsiteX11-1451" fmla="*/ 176186 w 690541"/>
                <a:gd name="connsiteY11-1452" fmla="*/ 535025 h 2343129"/>
                <a:gd name="connsiteX12-1453" fmla="*/ 113480 w 690541"/>
                <a:gd name="connsiteY12-1454" fmla="*/ 38 h 2343129"/>
                <a:gd name="connsiteX13-1455" fmla="*/ 6324 w 690541"/>
                <a:gd name="connsiteY13-1456" fmla="*/ 38 h 2343129"/>
                <a:gd name="connsiteX0-1457" fmla="*/ 6324 w 690541"/>
                <a:gd name="connsiteY0-1458" fmla="*/ 38 h 2343129"/>
                <a:gd name="connsiteX1-1459" fmla="*/ 117449 w 690541"/>
                <a:gd name="connsiteY1-1460" fmla="*/ 606463 h 2343129"/>
                <a:gd name="connsiteX2-1461" fmla="*/ 575442 w 690541"/>
                <a:gd name="connsiteY2-1462" fmla="*/ 1074775 h 2343129"/>
                <a:gd name="connsiteX3-1463" fmla="*/ 579411 w 690541"/>
                <a:gd name="connsiteY3-1464" fmla="*/ 1260512 h 2343129"/>
                <a:gd name="connsiteX4-1465" fmla="*/ 184124 w 690541"/>
                <a:gd name="connsiteY4-1466" fmla="*/ 1626432 h 2343129"/>
                <a:gd name="connsiteX5-1467" fmla="*/ 9499 w 690541"/>
                <a:gd name="connsiteY5-1468" fmla="*/ 2336838 h 2343129"/>
                <a:gd name="connsiteX6-1469" fmla="*/ 113480 w 690541"/>
                <a:gd name="connsiteY6-1470" fmla="*/ 2341600 h 2343129"/>
                <a:gd name="connsiteX7-1471" fmla="*/ 184124 w 690541"/>
                <a:gd name="connsiteY7-1472" fmla="*/ 1816138 h 2343129"/>
                <a:gd name="connsiteX8-1473" fmla="*/ 502418 w 690541"/>
                <a:gd name="connsiteY8-1474" fmla="*/ 1388307 h 2343129"/>
                <a:gd name="connsiteX9-1475" fmla="*/ 690536 w 690541"/>
                <a:gd name="connsiteY9-1476" fmla="*/ 1144624 h 2343129"/>
                <a:gd name="connsiteX10-1477" fmla="*/ 550837 w 690541"/>
                <a:gd name="connsiteY10-1478" fmla="*/ 986670 h 2343129"/>
                <a:gd name="connsiteX11-1479" fmla="*/ 176186 w 690541"/>
                <a:gd name="connsiteY11-1480" fmla="*/ 535025 h 2343129"/>
                <a:gd name="connsiteX12-1481" fmla="*/ 113480 w 690541"/>
                <a:gd name="connsiteY12-1482" fmla="*/ 38 h 2343129"/>
                <a:gd name="connsiteX13-1483" fmla="*/ 6324 w 690541"/>
                <a:gd name="connsiteY13-1484" fmla="*/ 38 h 2343129"/>
                <a:gd name="connsiteX0-1485" fmla="*/ 6324 w 690541"/>
                <a:gd name="connsiteY0-1486" fmla="*/ 38 h 2343129"/>
                <a:gd name="connsiteX1-1487" fmla="*/ 117449 w 690541"/>
                <a:gd name="connsiteY1-1488" fmla="*/ 606463 h 2343129"/>
                <a:gd name="connsiteX2-1489" fmla="*/ 575442 w 690541"/>
                <a:gd name="connsiteY2-1490" fmla="*/ 1074775 h 2343129"/>
                <a:gd name="connsiteX3-1491" fmla="*/ 579411 w 690541"/>
                <a:gd name="connsiteY3-1492" fmla="*/ 1260512 h 2343129"/>
                <a:gd name="connsiteX4-1493" fmla="*/ 184124 w 690541"/>
                <a:gd name="connsiteY4-1494" fmla="*/ 1626432 h 2343129"/>
                <a:gd name="connsiteX5-1495" fmla="*/ 9499 w 690541"/>
                <a:gd name="connsiteY5-1496" fmla="*/ 2336838 h 2343129"/>
                <a:gd name="connsiteX6-1497" fmla="*/ 113480 w 690541"/>
                <a:gd name="connsiteY6-1498" fmla="*/ 2341600 h 2343129"/>
                <a:gd name="connsiteX7-1499" fmla="*/ 184124 w 690541"/>
                <a:gd name="connsiteY7-1500" fmla="*/ 1816138 h 2343129"/>
                <a:gd name="connsiteX8-1501" fmla="*/ 502418 w 690541"/>
                <a:gd name="connsiteY8-1502" fmla="*/ 1388307 h 2343129"/>
                <a:gd name="connsiteX9-1503" fmla="*/ 690536 w 690541"/>
                <a:gd name="connsiteY9-1504" fmla="*/ 1144624 h 2343129"/>
                <a:gd name="connsiteX10-1505" fmla="*/ 550837 w 690541"/>
                <a:gd name="connsiteY10-1506" fmla="*/ 986670 h 2343129"/>
                <a:gd name="connsiteX11-1507" fmla="*/ 176186 w 690541"/>
                <a:gd name="connsiteY11-1508" fmla="*/ 535025 h 2343129"/>
                <a:gd name="connsiteX12-1509" fmla="*/ 113480 w 690541"/>
                <a:gd name="connsiteY12-1510" fmla="*/ 38 h 2343129"/>
                <a:gd name="connsiteX13-1511" fmla="*/ 6324 w 690541"/>
                <a:gd name="connsiteY13-1512" fmla="*/ 38 h 2343129"/>
                <a:gd name="connsiteX0-1513" fmla="*/ 6324 w 690541"/>
                <a:gd name="connsiteY0-1514" fmla="*/ 38 h 2343129"/>
                <a:gd name="connsiteX1-1515" fmla="*/ 117449 w 690541"/>
                <a:gd name="connsiteY1-1516" fmla="*/ 606463 h 2343129"/>
                <a:gd name="connsiteX2-1517" fmla="*/ 575442 w 690541"/>
                <a:gd name="connsiteY2-1518" fmla="*/ 1074775 h 2343129"/>
                <a:gd name="connsiteX3-1519" fmla="*/ 579411 w 690541"/>
                <a:gd name="connsiteY3-1520" fmla="*/ 1260512 h 2343129"/>
                <a:gd name="connsiteX4-1521" fmla="*/ 184124 w 690541"/>
                <a:gd name="connsiteY4-1522" fmla="*/ 1626432 h 2343129"/>
                <a:gd name="connsiteX5-1523" fmla="*/ 9499 w 690541"/>
                <a:gd name="connsiteY5-1524" fmla="*/ 2336838 h 2343129"/>
                <a:gd name="connsiteX6-1525" fmla="*/ 113480 w 690541"/>
                <a:gd name="connsiteY6-1526" fmla="*/ 2341600 h 2343129"/>
                <a:gd name="connsiteX7-1527" fmla="*/ 184124 w 690541"/>
                <a:gd name="connsiteY7-1528" fmla="*/ 1816138 h 2343129"/>
                <a:gd name="connsiteX8-1529" fmla="*/ 502418 w 690541"/>
                <a:gd name="connsiteY8-1530" fmla="*/ 1388307 h 2343129"/>
                <a:gd name="connsiteX9-1531" fmla="*/ 690536 w 690541"/>
                <a:gd name="connsiteY9-1532" fmla="*/ 1144624 h 2343129"/>
                <a:gd name="connsiteX10-1533" fmla="*/ 550837 w 690541"/>
                <a:gd name="connsiteY10-1534" fmla="*/ 986670 h 2343129"/>
                <a:gd name="connsiteX11-1535" fmla="*/ 176186 w 690541"/>
                <a:gd name="connsiteY11-1536" fmla="*/ 535025 h 2343129"/>
                <a:gd name="connsiteX12-1537" fmla="*/ 113480 w 690541"/>
                <a:gd name="connsiteY12-1538" fmla="*/ 38 h 2343129"/>
                <a:gd name="connsiteX13-1539" fmla="*/ 6324 w 690541"/>
                <a:gd name="connsiteY13-1540" fmla="*/ 38 h 2343129"/>
                <a:gd name="connsiteX0-1541" fmla="*/ 6324 w 690541"/>
                <a:gd name="connsiteY0-1542" fmla="*/ 38 h 2343129"/>
                <a:gd name="connsiteX1-1543" fmla="*/ 117449 w 690541"/>
                <a:gd name="connsiteY1-1544" fmla="*/ 606463 h 2343129"/>
                <a:gd name="connsiteX2-1545" fmla="*/ 575442 w 690541"/>
                <a:gd name="connsiteY2-1546" fmla="*/ 1074775 h 2343129"/>
                <a:gd name="connsiteX3-1547" fmla="*/ 579411 w 690541"/>
                <a:gd name="connsiteY3-1548" fmla="*/ 1260512 h 2343129"/>
                <a:gd name="connsiteX4-1549" fmla="*/ 184124 w 690541"/>
                <a:gd name="connsiteY4-1550" fmla="*/ 1626432 h 2343129"/>
                <a:gd name="connsiteX5-1551" fmla="*/ 9499 w 690541"/>
                <a:gd name="connsiteY5-1552" fmla="*/ 2336838 h 2343129"/>
                <a:gd name="connsiteX6-1553" fmla="*/ 113480 w 690541"/>
                <a:gd name="connsiteY6-1554" fmla="*/ 2341600 h 2343129"/>
                <a:gd name="connsiteX7-1555" fmla="*/ 148405 w 690541"/>
                <a:gd name="connsiteY7-1556" fmla="*/ 1806613 h 2343129"/>
                <a:gd name="connsiteX8-1557" fmla="*/ 502418 w 690541"/>
                <a:gd name="connsiteY8-1558" fmla="*/ 1388307 h 2343129"/>
                <a:gd name="connsiteX9-1559" fmla="*/ 690536 w 690541"/>
                <a:gd name="connsiteY9-1560" fmla="*/ 1144624 h 2343129"/>
                <a:gd name="connsiteX10-1561" fmla="*/ 550837 w 690541"/>
                <a:gd name="connsiteY10-1562" fmla="*/ 986670 h 2343129"/>
                <a:gd name="connsiteX11-1563" fmla="*/ 176186 w 690541"/>
                <a:gd name="connsiteY11-1564" fmla="*/ 535025 h 2343129"/>
                <a:gd name="connsiteX12-1565" fmla="*/ 113480 w 690541"/>
                <a:gd name="connsiteY12-1566" fmla="*/ 38 h 2343129"/>
                <a:gd name="connsiteX13-1567" fmla="*/ 6324 w 690541"/>
                <a:gd name="connsiteY13-1568" fmla="*/ 38 h 2343129"/>
                <a:gd name="connsiteX0-1569" fmla="*/ 6324 w 690541"/>
                <a:gd name="connsiteY0-1570" fmla="*/ 38 h 2343129"/>
                <a:gd name="connsiteX1-1571" fmla="*/ 117449 w 690541"/>
                <a:gd name="connsiteY1-1572" fmla="*/ 606463 h 2343129"/>
                <a:gd name="connsiteX2-1573" fmla="*/ 575442 w 690541"/>
                <a:gd name="connsiteY2-1574" fmla="*/ 1074775 h 2343129"/>
                <a:gd name="connsiteX3-1575" fmla="*/ 579411 w 690541"/>
                <a:gd name="connsiteY3-1576" fmla="*/ 1260512 h 2343129"/>
                <a:gd name="connsiteX4-1577" fmla="*/ 184124 w 690541"/>
                <a:gd name="connsiteY4-1578" fmla="*/ 1626432 h 2343129"/>
                <a:gd name="connsiteX5-1579" fmla="*/ 9499 w 690541"/>
                <a:gd name="connsiteY5-1580" fmla="*/ 2336838 h 2343129"/>
                <a:gd name="connsiteX6-1581" fmla="*/ 113480 w 690541"/>
                <a:gd name="connsiteY6-1582" fmla="*/ 2341600 h 2343129"/>
                <a:gd name="connsiteX7-1583" fmla="*/ 174599 w 690541"/>
                <a:gd name="connsiteY7-1584" fmla="*/ 1813757 h 2343129"/>
                <a:gd name="connsiteX8-1585" fmla="*/ 502418 w 690541"/>
                <a:gd name="connsiteY8-1586" fmla="*/ 1388307 h 2343129"/>
                <a:gd name="connsiteX9-1587" fmla="*/ 690536 w 690541"/>
                <a:gd name="connsiteY9-1588" fmla="*/ 1144624 h 2343129"/>
                <a:gd name="connsiteX10-1589" fmla="*/ 550837 w 690541"/>
                <a:gd name="connsiteY10-1590" fmla="*/ 986670 h 2343129"/>
                <a:gd name="connsiteX11-1591" fmla="*/ 176186 w 690541"/>
                <a:gd name="connsiteY11-1592" fmla="*/ 535025 h 2343129"/>
                <a:gd name="connsiteX12-1593" fmla="*/ 113480 w 690541"/>
                <a:gd name="connsiteY12-1594" fmla="*/ 38 h 2343129"/>
                <a:gd name="connsiteX13-1595" fmla="*/ 6324 w 690541"/>
                <a:gd name="connsiteY13-1596" fmla="*/ 38 h 2343129"/>
                <a:gd name="connsiteX0-1597" fmla="*/ 6324 w 690541"/>
                <a:gd name="connsiteY0-1598" fmla="*/ 38 h 2343129"/>
                <a:gd name="connsiteX1-1599" fmla="*/ 117449 w 690541"/>
                <a:gd name="connsiteY1-1600" fmla="*/ 606463 h 2343129"/>
                <a:gd name="connsiteX2-1601" fmla="*/ 575442 w 690541"/>
                <a:gd name="connsiteY2-1602" fmla="*/ 1074775 h 2343129"/>
                <a:gd name="connsiteX3-1603" fmla="*/ 579411 w 690541"/>
                <a:gd name="connsiteY3-1604" fmla="*/ 1260512 h 2343129"/>
                <a:gd name="connsiteX4-1605" fmla="*/ 184124 w 690541"/>
                <a:gd name="connsiteY4-1606" fmla="*/ 1626432 h 2343129"/>
                <a:gd name="connsiteX5-1607" fmla="*/ 9499 w 690541"/>
                <a:gd name="connsiteY5-1608" fmla="*/ 2336838 h 2343129"/>
                <a:gd name="connsiteX6-1609" fmla="*/ 113480 w 690541"/>
                <a:gd name="connsiteY6-1610" fmla="*/ 2341600 h 2343129"/>
                <a:gd name="connsiteX7-1611" fmla="*/ 174599 w 690541"/>
                <a:gd name="connsiteY7-1612" fmla="*/ 1813757 h 2343129"/>
                <a:gd name="connsiteX8-1613" fmla="*/ 502418 w 690541"/>
                <a:gd name="connsiteY8-1614" fmla="*/ 1388307 h 2343129"/>
                <a:gd name="connsiteX9-1615" fmla="*/ 690536 w 690541"/>
                <a:gd name="connsiteY9-1616" fmla="*/ 1144624 h 2343129"/>
                <a:gd name="connsiteX10-1617" fmla="*/ 550837 w 690541"/>
                <a:gd name="connsiteY10-1618" fmla="*/ 986670 h 2343129"/>
                <a:gd name="connsiteX11-1619" fmla="*/ 176186 w 690541"/>
                <a:gd name="connsiteY11-1620" fmla="*/ 535025 h 2343129"/>
                <a:gd name="connsiteX12-1621" fmla="*/ 113480 w 690541"/>
                <a:gd name="connsiteY12-1622" fmla="*/ 38 h 2343129"/>
                <a:gd name="connsiteX13-1623" fmla="*/ 6324 w 690541"/>
                <a:gd name="connsiteY13-1624" fmla="*/ 38 h 2343129"/>
                <a:gd name="connsiteX0-1625" fmla="*/ 6324 w 690541"/>
                <a:gd name="connsiteY0-1626" fmla="*/ 38 h 2343129"/>
                <a:gd name="connsiteX1-1627" fmla="*/ 117449 w 690541"/>
                <a:gd name="connsiteY1-1628" fmla="*/ 606463 h 2343129"/>
                <a:gd name="connsiteX2-1629" fmla="*/ 575442 w 690541"/>
                <a:gd name="connsiteY2-1630" fmla="*/ 1074775 h 2343129"/>
                <a:gd name="connsiteX3-1631" fmla="*/ 579411 w 690541"/>
                <a:gd name="connsiteY3-1632" fmla="*/ 1260512 h 2343129"/>
                <a:gd name="connsiteX4-1633" fmla="*/ 184124 w 690541"/>
                <a:gd name="connsiteY4-1634" fmla="*/ 1626432 h 2343129"/>
                <a:gd name="connsiteX5-1635" fmla="*/ 9499 w 690541"/>
                <a:gd name="connsiteY5-1636" fmla="*/ 2336838 h 2343129"/>
                <a:gd name="connsiteX6-1637" fmla="*/ 113480 w 690541"/>
                <a:gd name="connsiteY6-1638" fmla="*/ 2341600 h 2343129"/>
                <a:gd name="connsiteX7-1639" fmla="*/ 174599 w 690541"/>
                <a:gd name="connsiteY7-1640" fmla="*/ 1813757 h 2343129"/>
                <a:gd name="connsiteX8-1641" fmla="*/ 502418 w 690541"/>
                <a:gd name="connsiteY8-1642" fmla="*/ 1388307 h 2343129"/>
                <a:gd name="connsiteX9-1643" fmla="*/ 690536 w 690541"/>
                <a:gd name="connsiteY9-1644" fmla="*/ 1144624 h 2343129"/>
                <a:gd name="connsiteX10-1645" fmla="*/ 550837 w 690541"/>
                <a:gd name="connsiteY10-1646" fmla="*/ 986670 h 2343129"/>
                <a:gd name="connsiteX11-1647" fmla="*/ 176186 w 690541"/>
                <a:gd name="connsiteY11-1648" fmla="*/ 535025 h 2343129"/>
                <a:gd name="connsiteX12-1649" fmla="*/ 113480 w 690541"/>
                <a:gd name="connsiteY12-1650" fmla="*/ 38 h 2343129"/>
                <a:gd name="connsiteX13-1651" fmla="*/ 6324 w 690541"/>
                <a:gd name="connsiteY13-1652" fmla="*/ 38 h 2343129"/>
                <a:gd name="connsiteX0-1653" fmla="*/ 6324 w 690541"/>
                <a:gd name="connsiteY0-1654" fmla="*/ 38 h 2343129"/>
                <a:gd name="connsiteX1-1655" fmla="*/ 117449 w 690541"/>
                <a:gd name="connsiteY1-1656" fmla="*/ 606463 h 2343129"/>
                <a:gd name="connsiteX2-1657" fmla="*/ 575442 w 690541"/>
                <a:gd name="connsiteY2-1658" fmla="*/ 1074775 h 2343129"/>
                <a:gd name="connsiteX3-1659" fmla="*/ 579411 w 690541"/>
                <a:gd name="connsiteY3-1660" fmla="*/ 1260512 h 2343129"/>
                <a:gd name="connsiteX4-1661" fmla="*/ 184124 w 690541"/>
                <a:gd name="connsiteY4-1662" fmla="*/ 1626432 h 2343129"/>
                <a:gd name="connsiteX5-1663" fmla="*/ 9499 w 690541"/>
                <a:gd name="connsiteY5-1664" fmla="*/ 2336838 h 2343129"/>
                <a:gd name="connsiteX6-1665" fmla="*/ 113480 w 690541"/>
                <a:gd name="connsiteY6-1666" fmla="*/ 2341600 h 2343129"/>
                <a:gd name="connsiteX7-1667" fmla="*/ 174599 w 690541"/>
                <a:gd name="connsiteY7-1668" fmla="*/ 1813757 h 2343129"/>
                <a:gd name="connsiteX8-1669" fmla="*/ 502418 w 690541"/>
                <a:gd name="connsiteY8-1670" fmla="*/ 1388307 h 2343129"/>
                <a:gd name="connsiteX9-1671" fmla="*/ 690536 w 690541"/>
                <a:gd name="connsiteY9-1672" fmla="*/ 1144624 h 2343129"/>
                <a:gd name="connsiteX10-1673" fmla="*/ 550837 w 690541"/>
                <a:gd name="connsiteY10-1674" fmla="*/ 986670 h 2343129"/>
                <a:gd name="connsiteX11-1675" fmla="*/ 176186 w 690541"/>
                <a:gd name="connsiteY11-1676" fmla="*/ 535025 h 2343129"/>
                <a:gd name="connsiteX12-1677" fmla="*/ 113480 w 690541"/>
                <a:gd name="connsiteY12-1678" fmla="*/ 38 h 2343129"/>
                <a:gd name="connsiteX13-1679" fmla="*/ 6324 w 690541"/>
                <a:gd name="connsiteY13-1680" fmla="*/ 38 h 2343129"/>
                <a:gd name="connsiteX0-1681" fmla="*/ 6324 w 690541"/>
                <a:gd name="connsiteY0-1682" fmla="*/ 38 h 2343129"/>
                <a:gd name="connsiteX1-1683" fmla="*/ 117449 w 690541"/>
                <a:gd name="connsiteY1-1684" fmla="*/ 606463 h 2343129"/>
                <a:gd name="connsiteX2-1685" fmla="*/ 575442 w 690541"/>
                <a:gd name="connsiteY2-1686" fmla="*/ 1074775 h 2343129"/>
                <a:gd name="connsiteX3-1687" fmla="*/ 579411 w 690541"/>
                <a:gd name="connsiteY3-1688" fmla="*/ 1260512 h 2343129"/>
                <a:gd name="connsiteX4-1689" fmla="*/ 184124 w 690541"/>
                <a:gd name="connsiteY4-1690" fmla="*/ 1626432 h 2343129"/>
                <a:gd name="connsiteX5-1691" fmla="*/ 9499 w 690541"/>
                <a:gd name="connsiteY5-1692" fmla="*/ 2336838 h 2343129"/>
                <a:gd name="connsiteX6-1693" fmla="*/ 113480 w 690541"/>
                <a:gd name="connsiteY6-1694" fmla="*/ 2341600 h 2343129"/>
                <a:gd name="connsiteX7-1695" fmla="*/ 174599 w 690541"/>
                <a:gd name="connsiteY7-1696" fmla="*/ 1813757 h 2343129"/>
                <a:gd name="connsiteX8-1697" fmla="*/ 502418 w 690541"/>
                <a:gd name="connsiteY8-1698" fmla="*/ 1388307 h 2343129"/>
                <a:gd name="connsiteX9-1699" fmla="*/ 690536 w 690541"/>
                <a:gd name="connsiteY9-1700" fmla="*/ 1144624 h 2343129"/>
                <a:gd name="connsiteX10-1701" fmla="*/ 550837 w 690541"/>
                <a:gd name="connsiteY10-1702" fmla="*/ 986670 h 2343129"/>
                <a:gd name="connsiteX11-1703" fmla="*/ 176186 w 690541"/>
                <a:gd name="connsiteY11-1704" fmla="*/ 535025 h 2343129"/>
                <a:gd name="connsiteX12-1705" fmla="*/ 113480 w 690541"/>
                <a:gd name="connsiteY12-1706" fmla="*/ 38 h 2343129"/>
                <a:gd name="connsiteX13-1707" fmla="*/ 6324 w 690541"/>
                <a:gd name="connsiteY13-1708" fmla="*/ 38 h 2343129"/>
                <a:gd name="connsiteX0-1709" fmla="*/ 6324 w 690541"/>
                <a:gd name="connsiteY0-1710" fmla="*/ 38 h 2343129"/>
                <a:gd name="connsiteX1-1711" fmla="*/ 117449 w 690541"/>
                <a:gd name="connsiteY1-1712" fmla="*/ 606463 h 2343129"/>
                <a:gd name="connsiteX2-1713" fmla="*/ 575442 w 690541"/>
                <a:gd name="connsiteY2-1714" fmla="*/ 1074775 h 2343129"/>
                <a:gd name="connsiteX3-1715" fmla="*/ 579411 w 690541"/>
                <a:gd name="connsiteY3-1716" fmla="*/ 1260512 h 2343129"/>
                <a:gd name="connsiteX4-1717" fmla="*/ 184124 w 690541"/>
                <a:gd name="connsiteY4-1718" fmla="*/ 1626432 h 2343129"/>
                <a:gd name="connsiteX5-1719" fmla="*/ 9499 w 690541"/>
                <a:gd name="connsiteY5-1720" fmla="*/ 2336838 h 2343129"/>
                <a:gd name="connsiteX6-1721" fmla="*/ 113480 w 690541"/>
                <a:gd name="connsiteY6-1722" fmla="*/ 2341600 h 2343129"/>
                <a:gd name="connsiteX7-1723" fmla="*/ 174599 w 690541"/>
                <a:gd name="connsiteY7-1724" fmla="*/ 1813757 h 2343129"/>
                <a:gd name="connsiteX8-1725" fmla="*/ 511943 w 690541"/>
                <a:gd name="connsiteY8-1726" fmla="*/ 1343063 h 2343129"/>
                <a:gd name="connsiteX9-1727" fmla="*/ 690536 w 690541"/>
                <a:gd name="connsiteY9-1728" fmla="*/ 1144624 h 2343129"/>
                <a:gd name="connsiteX10-1729" fmla="*/ 550837 w 690541"/>
                <a:gd name="connsiteY10-1730" fmla="*/ 986670 h 2343129"/>
                <a:gd name="connsiteX11-1731" fmla="*/ 176186 w 690541"/>
                <a:gd name="connsiteY11-1732" fmla="*/ 535025 h 2343129"/>
                <a:gd name="connsiteX12-1733" fmla="*/ 113480 w 690541"/>
                <a:gd name="connsiteY12-1734" fmla="*/ 38 h 2343129"/>
                <a:gd name="connsiteX13-1735" fmla="*/ 6324 w 690541"/>
                <a:gd name="connsiteY13-1736" fmla="*/ 38 h 2343129"/>
                <a:gd name="connsiteX0-1737" fmla="*/ 6324 w 690541"/>
                <a:gd name="connsiteY0-1738" fmla="*/ 38 h 2343129"/>
                <a:gd name="connsiteX1-1739" fmla="*/ 117449 w 690541"/>
                <a:gd name="connsiteY1-1740" fmla="*/ 606463 h 2343129"/>
                <a:gd name="connsiteX2-1741" fmla="*/ 575442 w 690541"/>
                <a:gd name="connsiteY2-1742" fmla="*/ 1074775 h 2343129"/>
                <a:gd name="connsiteX3-1743" fmla="*/ 579411 w 690541"/>
                <a:gd name="connsiteY3-1744" fmla="*/ 1260512 h 2343129"/>
                <a:gd name="connsiteX4-1745" fmla="*/ 184124 w 690541"/>
                <a:gd name="connsiteY4-1746" fmla="*/ 1626432 h 2343129"/>
                <a:gd name="connsiteX5-1747" fmla="*/ 9499 w 690541"/>
                <a:gd name="connsiteY5-1748" fmla="*/ 2336838 h 2343129"/>
                <a:gd name="connsiteX6-1749" fmla="*/ 113480 w 690541"/>
                <a:gd name="connsiteY6-1750" fmla="*/ 2341600 h 2343129"/>
                <a:gd name="connsiteX7-1751" fmla="*/ 174599 w 690541"/>
                <a:gd name="connsiteY7-1752" fmla="*/ 1813757 h 2343129"/>
                <a:gd name="connsiteX8-1753" fmla="*/ 516706 w 690541"/>
                <a:gd name="connsiteY8-1754" fmla="*/ 1376400 h 2343129"/>
                <a:gd name="connsiteX9-1755" fmla="*/ 690536 w 690541"/>
                <a:gd name="connsiteY9-1756" fmla="*/ 1144624 h 2343129"/>
                <a:gd name="connsiteX10-1757" fmla="*/ 550837 w 690541"/>
                <a:gd name="connsiteY10-1758" fmla="*/ 986670 h 2343129"/>
                <a:gd name="connsiteX11-1759" fmla="*/ 176186 w 690541"/>
                <a:gd name="connsiteY11-1760" fmla="*/ 535025 h 2343129"/>
                <a:gd name="connsiteX12-1761" fmla="*/ 113480 w 690541"/>
                <a:gd name="connsiteY12-1762" fmla="*/ 38 h 2343129"/>
                <a:gd name="connsiteX13-1763" fmla="*/ 6324 w 690541"/>
                <a:gd name="connsiteY13-1764" fmla="*/ 38 h 2343129"/>
                <a:gd name="connsiteX0-1765" fmla="*/ 6324 w 690541"/>
                <a:gd name="connsiteY0-1766" fmla="*/ 38 h 2343129"/>
                <a:gd name="connsiteX1-1767" fmla="*/ 117449 w 690541"/>
                <a:gd name="connsiteY1-1768" fmla="*/ 606463 h 2343129"/>
                <a:gd name="connsiteX2-1769" fmla="*/ 575442 w 690541"/>
                <a:gd name="connsiteY2-1770" fmla="*/ 1074775 h 2343129"/>
                <a:gd name="connsiteX3-1771" fmla="*/ 579411 w 690541"/>
                <a:gd name="connsiteY3-1772" fmla="*/ 1260512 h 2343129"/>
                <a:gd name="connsiteX4-1773" fmla="*/ 184124 w 690541"/>
                <a:gd name="connsiteY4-1774" fmla="*/ 1626432 h 2343129"/>
                <a:gd name="connsiteX5-1775" fmla="*/ 9499 w 690541"/>
                <a:gd name="connsiteY5-1776" fmla="*/ 2336838 h 2343129"/>
                <a:gd name="connsiteX6-1777" fmla="*/ 113480 w 690541"/>
                <a:gd name="connsiteY6-1778" fmla="*/ 2341600 h 2343129"/>
                <a:gd name="connsiteX7-1779" fmla="*/ 174599 w 690541"/>
                <a:gd name="connsiteY7-1780" fmla="*/ 1813757 h 2343129"/>
                <a:gd name="connsiteX8-1781" fmla="*/ 516706 w 690541"/>
                <a:gd name="connsiteY8-1782" fmla="*/ 1376400 h 2343129"/>
                <a:gd name="connsiteX9-1783" fmla="*/ 690536 w 690541"/>
                <a:gd name="connsiteY9-1784" fmla="*/ 1144624 h 2343129"/>
                <a:gd name="connsiteX10-1785" fmla="*/ 550837 w 690541"/>
                <a:gd name="connsiteY10-1786" fmla="*/ 986670 h 2343129"/>
                <a:gd name="connsiteX11-1787" fmla="*/ 176186 w 690541"/>
                <a:gd name="connsiteY11-1788" fmla="*/ 535025 h 2343129"/>
                <a:gd name="connsiteX12-1789" fmla="*/ 113480 w 690541"/>
                <a:gd name="connsiteY12-1790" fmla="*/ 38 h 2343129"/>
                <a:gd name="connsiteX13-1791" fmla="*/ 6324 w 690541"/>
                <a:gd name="connsiteY13-1792" fmla="*/ 38 h 2343129"/>
                <a:gd name="connsiteX0-1793" fmla="*/ 6324 w 690541"/>
                <a:gd name="connsiteY0-1794" fmla="*/ 38 h 2343129"/>
                <a:gd name="connsiteX1-1795" fmla="*/ 117449 w 690541"/>
                <a:gd name="connsiteY1-1796" fmla="*/ 606463 h 2343129"/>
                <a:gd name="connsiteX2-1797" fmla="*/ 575442 w 690541"/>
                <a:gd name="connsiteY2-1798" fmla="*/ 1074775 h 2343129"/>
                <a:gd name="connsiteX3-1799" fmla="*/ 579411 w 690541"/>
                <a:gd name="connsiteY3-1800" fmla="*/ 1260512 h 2343129"/>
                <a:gd name="connsiteX4-1801" fmla="*/ 184124 w 690541"/>
                <a:gd name="connsiteY4-1802" fmla="*/ 1626432 h 2343129"/>
                <a:gd name="connsiteX5-1803" fmla="*/ 9499 w 690541"/>
                <a:gd name="connsiteY5-1804" fmla="*/ 2336838 h 2343129"/>
                <a:gd name="connsiteX6-1805" fmla="*/ 113480 w 690541"/>
                <a:gd name="connsiteY6-1806" fmla="*/ 2341600 h 2343129"/>
                <a:gd name="connsiteX7-1807" fmla="*/ 174599 w 690541"/>
                <a:gd name="connsiteY7-1808" fmla="*/ 1813757 h 2343129"/>
                <a:gd name="connsiteX8-1809" fmla="*/ 516706 w 690541"/>
                <a:gd name="connsiteY8-1810" fmla="*/ 1376400 h 2343129"/>
                <a:gd name="connsiteX9-1811" fmla="*/ 690536 w 690541"/>
                <a:gd name="connsiteY9-1812" fmla="*/ 1144624 h 2343129"/>
                <a:gd name="connsiteX10-1813" fmla="*/ 550837 w 690541"/>
                <a:gd name="connsiteY10-1814" fmla="*/ 986670 h 2343129"/>
                <a:gd name="connsiteX11-1815" fmla="*/ 176186 w 690541"/>
                <a:gd name="connsiteY11-1816" fmla="*/ 535025 h 2343129"/>
                <a:gd name="connsiteX12-1817" fmla="*/ 113480 w 690541"/>
                <a:gd name="connsiteY12-1818" fmla="*/ 38 h 2343129"/>
                <a:gd name="connsiteX13-1819" fmla="*/ 6324 w 690541"/>
                <a:gd name="connsiteY13-1820" fmla="*/ 38 h 2343129"/>
                <a:gd name="connsiteX0-1821" fmla="*/ 5435 w 689652"/>
                <a:gd name="connsiteY0-1822" fmla="*/ 38 h 2343129"/>
                <a:gd name="connsiteX1-1823" fmla="*/ 116560 w 689652"/>
                <a:gd name="connsiteY1-1824" fmla="*/ 606463 h 2343129"/>
                <a:gd name="connsiteX2-1825" fmla="*/ 503116 w 689652"/>
                <a:gd name="connsiteY2-1826" fmla="*/ 1017625 h 2343129"/>
                <a:gd name="connsiteX3-1827" fmla="*/ 578522 w 689652"/>
                <a:gd name="connsiteY3-1828" fmla="*/ 1260512 h 2343129"/>
                <a:gd name="connsiteX4-1829" fmla="*/ 183235 w 689652"/>
                <a:gd name="connsiteY4-1830" fmla="*/ 1626432 h 2343129"/>
                <a:gd name="connsiteX5-1831" fmla="*/ 8610 w 689652"/>
                <a:gd name="connsiteY5-1832" fmla="*/ 2336838 h 2343129"/>
                <a:gd name="connsiteX6-1833" fmla="*/ 112591 w 689652"/>
                <a:gd name="connsiteY6-1834" fmla="*/ 2341600 h 2343129"/>
                <a:gd name="connsiteX7-1835" fmla="*/ 173710 w 689652"/>
                <a:gd name="connsiteY7-1836" fmla="*/ 1813757 h 2343129"/>
                <a:gd name="connsiteX8-1837" fmla="*/ 515817 w 689652"/>
                <a:gd name="connsiteY8-1838" fmla="*/ 1376400 h 2343129"/>
                <a:gd name="connsiteX9-1839" fmla="*/ 689647 w 689652"/>
                <a:gd name="connsiteY9-1840" fmla="*/ 1144624 h 2343129"/>
                <a:gd name="connsiteX10-1841" fmla="*/ 549948 w 689652"/>
                <a:gd name="connsiteY10-1842" fmla="*/ 986670 h 2343129"/>
                <a:gd name="connsiteX11-1843" fmla="*/ 175297 w 689652"/>
                <a:gd name="connsiteY11-1844" fmla="*/ 535025 h 2343129"/>
                <a:gd name="connsiteX12-1845" fmla="*/ 112591 w 689652"/>
                <a:gd name="connsiteY12-1846" fmla="*/ 38 h 2343129"/>
                <a:gd name="connsiteX13-1847" fmla="*/ 5435 w 689652"/>
                <a:gd name="connsiteY13-1848" fmla="*/ 38 h 2343129"/>
                <a:gd name="connsiteX0-1849" fmla="*/ 5435 w 689652"/>
                <a:gd name="connsiteY0-1850" fmla="*/ 38 h 2343129"/>
                <a:gd name="connsiteX1-1851" fmla="*/ 116560 w 689652"/>
                <a:gd name="connsiteY1-1852" fmla="*/ 606463 h 2343129"/>
                <a:gd name="connsiteX2-1853" fmla="*/ 503116 w 689652"/>
                <a:gd name="connsiteY2-1854" fmla="*/ 1017625 h 2343129"/>
                <a:gd name="connsiteX3-1855" fmla="*/ 578522 w 689652"/>
                <a:gd name="connsiteY3-1856" fmla="*/ 1260512 h 2343129"/>
                <a:gd name="connsiteX4-1857" fmla="*/ 183235 w 689652"/>
                <a:gd name="connsiteY4-1858" fmla="*/ 1626432 h 2343129"/>
                <a:gd name="connsiteX5-1859" fmla="*/ 8610 w 689652"/>
                <a:gd name="connsiteY5-1860" fmla="*/ 2336838 h 2343129"/>
                <a:gd name="connsiteX6-1861" fmla="*/ 112591 w 689652"/>
                <a:gd name="connsiteY6-1862" fmla="*/ 2341600 h 2343129"/>
                <a:gd name="connsiteX7-1863" fmla="*/ 173710 w 689652"/>
                <a:gd name="connsiteY7-1864" fmla="*/ 1813757 h 2343129"/>
                <a:gd name="connsiteX8-1865" fmla="*/ 515817 w 689652"/>
                <a:gd name="connsiteY8-1866" fmla="*/ 1376400 h 2343129"/>
                <a:gd name="connsiteX9-1867" fmla="*/ 689647 w 689652"/>
                <a:gd name="connsiteY9-1868" fmla="*/ 1144624 h 2343129"/>
                <a:gd name="connsiteX10-1869" fmla="*/ 549948 w 689652"/>
                <a:gd name="connsiteY10-1870" fmla="*/ 986670 h 2343129"/>
                <a:gd name="connsiteX11-1871" fmla="*/ 175297 w 689652"/>
                <a:gd name="connsiteY11-1872" fmla="*/ 535025 h 2343129"/>
                <a:gd name="connsiteX12-1873" fmla="*/ 112591 w 689652"/>
                <a:gd name="connsiteY12-1874" fmla="*/ 38 h 2343129"/>
                <a:gd name="connsiteX13-1875" fmla="*/ 5435 w 689652"/>
                <a:gd name="connsiteY13-1876" fmla="*/ 38 h 2343129"/>
                <a:gd name="connsiteX0-1877" fmla="*/ 6032 w 690249"/>
                <a:gd name="connsiteY0-1878" fmla="*/ 38 h 2343129"/>
                <a:gd name="connsiteX1-1879" fmla="*/ 117157 w 690249"/>
                <a:gd name="connsiteY1-1880" fmla="*/ 606463 h 2343129"/>
                <a:gd name="connsiteX2-1881" fmla="*/ 553720 w 690249"/>
                <a:gd name="connsiteY2-1882" fmla="*/ 1060487 h 2343129"/>
                <a:gd name="connsiteX3-1883" fmla="*/ 579119 w 690249"/>
                <a:gd name="connsiteY3-1884" fmla="*/ 1260512 h 2343129"/>
                <a:gd name="connsiteX4-1885" fmla="*/ 183832 w 690249"/>
                <a:gd name="connsiteY4-1886" fmla="*/ 1626432 h 2343129"/>
                <a:gd name="connsiteX5-1887" fmla="*/ 9207 w 690249"/>
                <a:gd name="connsiteY5-1888" fmla="*/ 2336838 h 2343129"/>
                <a:gd name="connsiteX6-1889" fmla="*/ 113188 w 690249"/>
                <a:gd name="connsiteY6-1890" fmla="*/ 2341600 h 2343129"/>
                <a:gd name="connsiteX7-1891" fmla="*/ 174307 w 690249"/>
                <a:gd name="connsiteY7-1892" fmla="*/ 1813757 h 2343129"/>
                <a:gd name="connsiteX8-1893" fmla="*/ 516414 w 690249"/>
                <a:gd name="connsiteY8-1894" fmla="*/ 1376400 h 2343129"/>
                <a:gd name="connsiteX9-1895" fmla="*/ 690244 w 690249"/>
                <a:gd name="connsiteY9-1896" fmla="*/ 1144624 h 2343129"/>
                <a:gd name="connsiteX10-1897" fmla="*/ 550545 w 690249"/>
                <a:gd name="connsiteY10-1898" fmla="*/ 986670 h 2343129"/>
                <a:gd name="connsiteX11-1899" fmla="*/ 175894 w 690249"/>
                <a:gd name="connsiteY11-1900" fmla="*/ 535025 h 2343129"/>
                <a:gd name="connsiteX12-1901" fmla="*/ 113188 w 690249"/>
                <a:gd name="connsiteY12-1902" fmla="*/ 38 h 2343129"/>
                <a:gd name="connsiteX13-1903" fmla="*/ 6032 w 690249"/>
                <a:gd name="connsiteY13-1904" fmla="*/ 38 h 2343129"/>
                <a:gd name="connsiteX0-1905" fmla="*/ 6032 w 690249"/>
                <a:gd name="connsiteY0-1906" fmla="*/ 38 h 2343129"/>
                <a:gd name="connsiteX1-1907" fmla="*/ 117157 w 690249"/>
                <a:gd name="connsiteY1-1908" fmla="*/ 606463 h 2343129"/>
                <a:gd name="connsiteX2-1909" fmla="*/ 553720 w 690249"/>
                <a:gd name="connsiteY2-1910" fmla="*/ 1060487 h 2343129"/>
                <a:gd name="connsiteX3-1911" fmla="*/ 579119 w 690249"/>
                <a:gd name="connsiteY3-1912" fmla="*/ 1260512 h 2343129"/>
                <a:gd name="connsiteX4-1913" fmla="*/ 183832 w 690249"/>
                <a:gd name="connsiteY4-1914" fmla="*/ 1626432 h 2343129"/>
                <a:gd name="connsiteX5-1915" fmla="*/ 9207 w 690249"/>
                <a:gd name="connsiteY5-1916" fmla="*/ 2336838 h 2343129"/>
                <a:gd name="connsiteX6-1917" fmla="*/ 113188 w 690249"/>
                <a:gd name="connsiteY6-1918" fmla="*/ 2341600 h 2343129"/>
                <a:gd name="connsiteX7-1919" fmla="*/ 174307 w 690249"/>
                <a:gd name="connsiteY7-1920" fmla="*/ 1813757 h 2343129"/>
                <a:gd name="connsiteX8-1921" fmla="*/ 516414 w 690249"/>
                <a:gd name="connsiteY8-1922" fmla="*/ 1376400 h 2343129"/>
                <a:gd name="connsiteX9-1923" fmla="*/ 690244 w 690249"/>
                <a:gd name="connsiteY9-1924" fmla="*/ 1144624 h 2343129"/>
                <a:gd name="connsiteX10-1925" fmla="*/ 550545 w 690249"/>
                <a:gd name="connsiteY10-1926" fmla="*/ 986670 h 2343129"/>
                <a:gd name="connsiteX11-1927" fmla="*/ 175894 w 690249"/>
                <a:gd name="connsiteY11-1928" fmla="*/ 535025 h 2343129"/>
                <a:gd name="connsiteX12-1929" fmla="*/ 113188 w 690249"/>
                <a:gd name="connsiteY12-1930" fmla="*/ 38 h 2343129"/>
                <a:gd name="connsiteX13-1931" fmla="*/ 6032 w 690249"/>
                <a:gd name="connsiteY13-1932" fmla="*/ 38 h 2343129"/>
                <a:gd name="connsiteX0-1933" fmla="*/ 6032 w 690249"/>
                <a:gd name="connsiteY0-1934" fmla="*/ 38 h 2343129"/>
                <a:gd name="connsiteX1-1935" fmla="*/ 117157 w 690249"/>
                <a:gd name="connsiteY1-1936" fmla="*/ 606463 h 2343129"/>
                <a:gd name="connsiteX2-1937" fmla="*/ 553720 w 690249"/>
                <a:gd name="connsiteY2-1938" fmla="*/ 1060487 h 2343129"/>
                <a:gd name="connsiteX3-1939" fmla="*/ 579119 w 690249"/>
                <a:gd name="connsiteY3-1940" fmla="*/ 1260512 h 2343129"/>
                <a:gd name="connsiteX4-1941" fmla="*/ 183832 w 690249"/>
                <a:gd name="connsiteY4-1942" fmla="*/ 1626432 h 2343129"/>
                <a:gd name="connsiteX5-1943" fmla="*/ 9207 w 690249"/>
                <a:gd name="connsiteY5-1944" fmla="*/ 2336838 h 2343129"/>
                <a:gd name="connsiteX6-1945" fmla="*/ 113188 w 690249"/>
                <a:gd name="connsiteY6-1946" fmla="*/ 2341600 h 2343129"/>
                <a:gd name="connsiteX7-1947" fmla="*/ 174307 w 690249"/>
                <a:gd name="connsiteY7-1948" fmla="*/ 1813757 h 2343129"/>
                <a:gd name="connsiteX8-1949" fmla="*/ 516414 w 690249"/>
                <a:gd name="connsiteY8-1950" fmla="*/ 1376400 h 2343129"/>
                <a:gd name="connsiteX9-1951" fmla="*/ 690244 w 690249"/>
                <a:gd name="connsiteY9-1952" fmla="*/ 1144624 h 2343129"/>
                <a:gd name="connsiteX10-1953" fmla="*/ 550545 w 690249"/>
                <a:gd name="connsiteY10-1954" fmla="*/ 986670 h 2343129"/>
                <a:gd name="connsiteX11-1955" fmla="*/ 175894 w 690249"/>
                <a:gd name="connsiteY11-1956" fmla="*/ 535025 h 2343129"/>
                <a:gd name="connsiteX12-1957" fmla="*/ 113188 w 690249"/>
                <a:gd name="connsiteY12-1958" fmla="*/ 38 h 2343129"/>
                <a:gd name="connsiteX13-1959" fmla="*/ 6032 w 690249"/>
                <a:gd name="connsiteY13-1960" fmla="*/ 38 h 2343129"/>
                <a:gd name="connsiteX0-1961" fmla="*/ 6032 w 690249"/>
                <a:gd name="connsiteY0-1962" fmla="*/ 38 h 2343129"/>
                <a:gd name="connsiteX1-1963" fmla="*/ 117157 w 690249"/>
                <a:gd name="connsiteY1-1964" fmla="*/ 606463 h 2343129"/>
                <a:gd name="connsiteX2-1965" fmla="*/ 553720 w 690249"/>
                <a:gd name="connsiteY2-1966" fmla="*/ 1060487 h 2343129"/>
                <a:gd name="connsiteX3-1967" fmla="*/ 579119 w 690249"/>
                <a:gd name="connsiteY3-1968" fmla="*/ 1260512 h 2343129"/>
                <a:gd name="connsiteX4-1969" fmla="*/ 183832 w 690249"/>
                <a:gd name="connsiteY4-1970" fmla="*/ 1626432 h 2343129"/>
                <a:gd name="connsiteX5-1971" fmla="*/ 9207 w 690249"/>
                <a:gd name="connsiteY5-1972" fmla="*/ 2336838 h 2343129"/>
                <a:gd name="connsiteX6-1973" fmla="*/ 113188 w 690249"/>
                <a:gd name="connsiteY6-1974" fmla="*/ 2341600 h 2343129"/>
                <a:gd name="connsiteX7-1975" fmla="*/ 174307 w 690249"/>
                <a:gd name="connsiteY7-1976" fmla="*/ 1813757 h 2343129"/>
                <a:gd name="connsiteX8-1977" fmla="*/ 516414 w 690249"/>
                <a:gd name="connsiteY8-1978" fmla="*/ 1376400 h 2343129"/>
                <a:gd name="connsiteX9-1979" fmla="*/ 690244 w 690249"/>
                <a:gd name="connsiteY9-1980" fmla="*/ 1144624 h 2343129"/>
                <a:gd name="connsiteX10-1981" fmla="*/ 550545 w 690249"/>
                <a:gd name="connsiteY10-1982" fmla="*/ 986670 h 2343129"/>
                <a:gd name="connsiteX11-1983" fmla="*/ 175894 w 690249"/>
                <a:gd name="connsiteY11-1984" fmla="*/ 535025 h 2343129"/>
                <a:gd name="connsiteX12-1985" fmla="*/ 113188 w 690249"/>
                <a:gd name="connsiteY12-1986" fmla="*/ 38 h 2343129"/>
                <a:gd name="connsiteX13-1987" fmla="*/ 6032 w 690249"/>
                <a:gd name="connsiteY13-1988" fmla="*/ 38 h 2343129"/>
                <a:gd name="connsiteX0-1989" fmla="*/ 6032 w 690249"/>
                <a:gd name="connsiteY0-1990" fmla="*/ 38 h 2343129"/>
                <a:gd name="connsiteX1-1991" fmla="*/ 117157 w 690249"/>
                <a:gd name="connsiteY1-1992" fmla="*/ 606463 h 2343129"/>
                <a:gd name="connsiteX2-1993" fmla="*/ 553720 w 690249"/>
                <a:gd name="connsiteY2-1994" fmla="*/ 1060487 h 2343129"/>
                <a:gd name="connsiteX3-1995" fmla="*/ 552925 w 690249"/>
                <a:gd name="connsiteY3-1996" fmla="*/ 1272418 h 2343129"/>
                <a:gd name="connsiteX4-1997" fmla="*/ 183832 w 690249"/>
                <a:gd name="connsiteY4-1998" fmla="*/ 1626432 h 2343129"/>
                <a:gd name="connsiteX5-1999" fmla="*/ 9207 w 690249"/>
                <a:gd name="connsiteY5-2000" fmla="*/ 2336838 h 2343129"/>
                <a:gd name="connsiteX6-2001" fmla="*/ 113188 w 690249"/>
                <a:gd name="connsiteY6-2002" fmla="*/ 2341600 h 2343129"/>
                <a:gd name="connsiteX7-2003" fmla="*/ 174307 w 690249"/>
                <a:gd name="connsiteY7-2004" fmla="*/ 1813757 h 2343129"/>
                <a:gd name="connsiteX8-2005" fmla="*/ 516414 w 690249"/>
                <a:gd name="connsiteY8-2006" fmla="*/ 1376400 h 2343129"/>
                <a:gd name="connsiteX9-2007" fmla="*/ 690244 w 690249"/>
                <a:gd name="connsiteY9-2008" fmla="*/ 1144624 h 2343129"/>
                <a:gd name="connsiteX10-2009" fmla="*/ 550545 w 690249"/>
                <a:gd name="connsiteY10-2010" fmla="*/ 986670 h 2343129"/>
                <a:gd name="connsiteX11-2011" fmla="*/ 175894 w 690249"/>
                <a:gd name="connsiteY11-2012" fmla="*/ 535025 h 2343129"/>
                <a:gd name="connsiteX12-2013" fmla="*/ 113188 w 690249"/>
                <a:gd name="connsiteY12-2014" fmla="*/ 38 h 2343129"/>
                <a:gd name="connsiteX13-2015" fmla="*/ 6032 w 690249"/>
                <a:gd name="connsiteY13-2016" fmla="*/ 38 h 2343129"/>
                <a:gd name="connsiteX0-2017" fmla="*/ 6032 w 690249"/>
                <a:gd name="connsiteY0-2018" fmla="*/ 38 h 2343129"/>
                <a:gd name="connsiteX1-2019" fmla="*/ 117157 w 690249"/>
                <a:gd name="connsiteY1-2020" fmla="*/ 606463 h 2343129"/>
                <a:gd name="connsiteX2-2021" fmla="*/ 553720 w 690249"/>
                <a:gd name="connsiteY2-2022" fmla="*/ 1060487 h 2343129"/>
                <a:gd name="connsiteX3-2023" fmla="*/ 552925 w 690249"/>
                <a:gd name="connsiteY3-2024" fmla="*/ 1272418 h 2343129"/>
                <a:gd name="connsiteX4-2025" fmla="*/ 183832 w 690249"/>
                <a:gd name="connsiteY4-2026" fmla="*/ 1626432 h 2343129"/>
                <a:gd name="connsiteX5-2027" fmla="*/ 9207 w 690249"/>
                <a:gd name="connsiteY5-2028" fmla="*/ 2336838 h 2343129"/>
                <a:gd name="connsiteX6-2029" fmla="*/ 113188 w 690249"/>
                <a:gd name="connsiteY6-2030" fmla="*/ 2341600 h 2343129"/>
                <a:gd name="connsiteX7-2031" fmla="*/ 174307 w 690249"/>
                <a:gd name="connsiteY7-2032" fmla="*/ 1813757 h 2343129"/>
                <a:gd name="connsiteX8-2033" fmla="*/ 516414 w 690249"/>
                <a:gd name="connsiteY8-2034" fmla="*/ 1376400 h 2343129"/>
                <a:gd name="connsiteX9-2035" fmla="*/ 690244 w 690249"/>
                <a:gd name="connsiteY9-2036" fmla="*/ 1144624 h 2343129"/>
                <a:gd name="connsiteX10-2037" fmla="*/ 550545 w 690249"/>
                <a:gd name="connsiteY10-2038" fmla="*/ 986670 h 2343129"/>
                <a:gd name="connsiteX11-2039" fmla="*/ 175894 w 690249"/>
                <a:gd name="connsiteY11-2040" fmla="*/ 535025 h 2343129"/>
                <a:gd name="connsiteX12-2041" fmla="*/ 113188 w 690249"/>
                <a:gd name="connsiteY12-2042" fmla="*/ 38 h 2343129"/>
                <a:gd name="connsiteX13-2043" fmla="*/ 6032 w 690249"/>
                <a:gd name="connsiteY13-2044" fmla="*/ 38 h 2343129"/>
                <a:gd name="connsiteX0-2045" fmla="*/ 6032 w 690249"/>
                <a:gd name="connsiteY0-2046" fmla="*/ 38 h 2343129"/>
                <a:gd name="connsiteX1-2047" fmla="*/ 117157 w 690249"/>
                <a:gd name="connsiteY1-2048" fmla="*/ 606463 h 2343129"/>
                <a:gd name="connsiteX2-2049" fmla="*/ 553720 w 690249"/>
                <a:gd name="connsiteY2-2050" fmla="*/ 1060487 h 2343129"/>
                <a:gd name="connsiteX3-2051" fmla="*/ 552925 w 690249"/>
                <a:gd name="connsiteY3-2052" fmla="*/ 1272418 h 2343129"/>
                <a:gd name="connsiteX4-2053" fmla="*/ 183832 w 690249"/>
                <a:gd name="connsiteY4-2054" fmla="*/ 1626432 h 2343129"/>
                <a:gd name="connsiteX5-2055" fmla="*/ 9207 w 690249"/>
                <a:gd name="connsiteY5-2056" fmla="*/ 2336838 h 2343129"/>
                <a:gd name="connsiteX6-2057" fmla="*/ 113188 w 690249"/>
                <a:gd name="connsiteY6-2058" fmla="*/ 2341600 h 2343129"/>
                <a:gd name="connsiteX7-2059" fmla="*/ 174307 w 690249"/>
                <a:gd name="connsiteY7-2060" fmla="*/ 1813757 h 2343129"/>
                <a:gd name="connsiteX8-2061" fmla="*/ 516414 w 690249"/>
                <a:gd name="connsiteY8-2062" fmla="*/ 1376400 h 2343129"/>
                <a:gd name="connsiteX9-2063" fmla="*/ 690244 w 690249"/>
                <a:gd name="connsiteY9-2064" fmla="*/ 1144624 h 2343129"/>
                <a:gd name="connsiteX10-2065" fmla="*/ 550545 w 690249"/>
                <a:gd name="connsiteY10-2066" fmla="*/ 986670 h 2343129"/>
                <a:gd name="connsiteX11-2067" fmla="*/ 175894 w 690249"/>
                <a:gd name="connsiteY11-2068" fmla="*/ 535025 h 2343129"/>
                <a:gd name="connsiteX12-2069" fmla="*/ 113188 w 690249"/>
                <a:gd name="connsiteY12-2070" fmla="*/ 38 h 2343129"/>
                <a:gd name="connsiteX13-2071" fmla="*/ 6032 w 690249"/>
                <a:gd name="connsiteY13-2072" fmla="*/ 38 h 2343129"/>
                <a:gd name="connsiteX0-2073" fmla="*/ 6032 w 690249"/>
                <a:gd name="connsiteY0-2074" fmla="*/ 38 h 2343129"/>
                <a:gd name="connsiteX1-2075" fmla="*/ 117157 w 690249"/>
                <a:gd name="connsiteY1-2076" fmla="*/ 606463 h 2343129"/>
                <a:gd name="connsiteX2-2077" fmla="*/ 553720 w 690249"/>
                <a:gd name="connsiteY2-2078" fmla="*/ 1060487 h 2343129"/>
                <a:gd name="connsiteX3-2079" fmla="*/ 552925 w 690249"/>
                <a:gd name="connsiteY3-2080" fmla="*/ 1272418 h 2343129"/>
                <a:gd name="connsiteX4-2081" fmla="*/ 183832 w 690249"/>
                <a:gd name="connsiteY4-2082" fmla="*/ 1626432 h 2343129"/>
                <a:gd name="connsiteX5-2083" fmla="*/ 9207 w 690249"/>
                <a:gd name="connsiteY5-2084" fmla="*/ 2336838 h 2343129"/>
                <a:gd name="connsiteX6-2085" fmla="*/ 113188 w 690249"/>
                <a:gd name="connsiteY6-2086" fmla="*/ 2341600 h 2343129"/>
                <a:gd name="connsiteX7-2087" fmla="*/ 174307 w 690249"/>
                <a:gd name="connsiteY7-2088" fmla="*/ 1813757 h 2343129"/>
                <a:gd name="connsiteX8-2089" fmla="*/ 516414 w 690249"/>
                <a:gd name="connsiteY8-2090" fmla="*/ 1376400 h 2343129"/>
                <a:gd name="connsiteX9-2091" fmla="*/ 690244 w 690249"/>
                <a:gd name="connsiteY9-2092" fmla="*/ 1144624 h 2343129"/>
                <a:gd name="connsiteX10-2093" fmla="*/ 550545 w 690249"/>
                <a:gd name="connsiteY10-2094" fmla="*/ 986670 h 2343129"/>
                <a:gd name="connsiteX11-2095" fmla="*/ 175894 w 690249"/>
                <a:gd name="connsiteY11-2096" fmla="*/ 535025 h 2343129"/>
                <a:gd name="connsiteX12-2097" fmla="*/ 113188 w 690249"/>
                <a:gd name="connsiteY12-2098" fmla="*/ 38 h 2343129"/>
                <a:gd name="connsiteX13-2099" fmla="*/ 6032 w 690249"/>
                <a:gd name="connsiteY13-2100" fmla="*/ 38 h 2343129"/>
                <a:gd name="connsiteX0-2101" fmla="*/ 6032 w 690249"/>
                <a:gd name="connsiteY0-2102" fmla="*/ 38 h 2343129"/>
                <a:gd name="connsiteX1-2103" fmla="*/ 117157 w 690249"/>
                <a:gd name="connsiteY1-2104" fmla="*/ 606463 h 2343129"/>
                <a:gd name="connsiteX2-2105" fmla="*/ 553720 w 690249"/>
                <a:gd name="connsiteY2-2106" fmla="*/ 1060487 h 2343129"/>
                <a:gd name="connsiteX3-2107" fmla="*/ 552925 w 690249"/>
                <a:gd name="connsiteY3-2108" fmla="*/ 1272418 h 2343129"/>
                <a:gd name="connsiteX4-2109" fmla="*/ 183832 w 690249"/>
                <a:gd name="connsiteY4-2110" fmla="*/ 1626432 h 2343129"/>
                <a:gd name="connsiteX5-2111" fmla="*/ 9207 w 690249"/>
                <a:gd name="connsiteY5-2112" fmla="*/ 2336838 h 2343129"/>
                <a:gd name="connsiteX6-2113" fmla="*/ 113188 w 690249"/>
                <a:gd name="connsiteY6-2114" fmla="*/ 2341600 h 2343129"/>
                <a:gd name="connsiteX7-2115" fmla="*/ 174307 w 690249"/>
                <a:gd name="connsiteY7-2116" fmla="*/ 1813757 h 2343129"/>
                <a:gd name="connsiteX8-2117" fmla="*/ 516414 w 690249"/>
                <a:gd name="connsiteY8-2118" fmla="*/ 1376400 h 2343129"/>
                <a:gd name="connsiteX9-2119" fmla="*/ 690244 w 690249"/>
                <a:gd name="connsiteY9-2120" fmla="*/ 1144624 h 2343129"/>
                <a:gd name="connsiteX10-2121" fmla="*/ 550545 w 690249"/>
                <a:gd name="connsiteY10-2122" fmla="*/ 986670 h 2343129"/>
                <a:gd name="connsiteX11-2123" fmla="*/ 175894 w 690249"/>
                <a:gd name="connsiteY11-2124" fmla="*/ 535025 h 2343129"/>
                <a:gd name="connsiteX12-2125" fmla="*/ 113188 w 690249"/>
                <a:gd name="connsiteY12-2126" fmla="*/ 38 h 2343129"/>
                <a:gd name="connsiteX13-2127" fmla="*/ 6032 w 690249"/>
                <a:gd name="connsiteY13-2128" fmla="*/ 38 h 2343129"/>
                <a:gd name="connsiteX0-2129" fmla="*/ 6032 w 690249"/>
                <a:gd name="connsiteY0-2130" fmla="*/ 38 h 2343129"/>
                <a:gd name="connsiteX1-2131" fmla="*/ 117157 w 690249"/>
                <a:gd name="connsiteY1-2132" fmla="*/ 606463 h 2343129"/>
                <a:gd name="connsiteX2-2133" fmla="*/ 553720 w 690249"/>
                <a:gd name="connsiteY2-2134" fmla="*/ 1060487 h 2343129"/>
                <a:gd name="connsiteX3-2135" fmla="*/ 552925 w 690249"/>
                <a:gd name="connsiteY3-2136" fmla="*/ 1272418 h 2343129"/>
                <a:gd name="connsiteX4-2137" fmla="*/ 183832 w 690249"/>
                <a:gd name="connsiteY4-2138" fmla="*/ 1626432 h 2343129"/>
                <a:gd name="connsiteX5-2139" fmla="*/ 9207 w 690249"/>
                <a:gd name="connsiteY5-2140" fmla="*/ 2336838 h 2343129"/>
                <a:gd name="connsiteX6-2141" fmla="*/ 113188 w 690249"/>
                <a:gd name="connsiteY6-2142" fmla="*/ 2341600 h 2343129"/>
                <a:gd name="connsiteX7-2143" fmla="*/ 174307 w 690249"/>
                <a:gd name="connsiteY7-2144" fmla="*/ 1813757 h 2343129"/>
                <a:gd name="connsiteX8-2145" fmla="*/ 516414 w 690249"/>
                <a:gd name="connsiteY8-2146" fmla="*/ 1376400 h 2343129"/>
                <a:gd name="connsiteX9-2147" fmla="*/ 690244 w 690249"/>
                <a:gd name="connsiteY9-2148" fmla="*/ 1144624 h 2343129"/>
                <a:gd name="connsiteX10-2149" fmla="*/ 550545 w 690249"/>
                <a:gd name="connsiteY10-2150" fmla="*/ 986670 h 2343129"/>
                <a:gd name="connsiteX11-2151" fmla="*/ 175894 w 690249"/>
                <a:gd name="connsiteY11-2152" fmla="*/ 535025 h 2343129"/>
                <a:gd name="connsiteX12-2153" fmla="*/ 113188 w 690249"/>
                <a:gd name="connsiteY12-2154" fmla="*/ 38 h 2343129"/>
                <a:gd name="connsiteX13-2155" fmla="*/ 6032 w 690249"/>
                <a:gd name="connsiteY13-2156" fmla="*/ 38 h 2343129"/>
                <a:gd name="connsiteX0-2157" fmla="*/ 6032 w 690249"/>
                <a:gd name="connsiteY0-2158" fmla="*/ 38 h 2343129"/>
                <a:gd name="connsiteX1-2159" fmla="*/ 117157 w 690249"/>
                <a:gd name="connsiteY1-2160" fmla="*/ 606463 h 2343129"/>
                <a:gd name="connsiteX2-2161" fmla="*/ 553720 w 690249"/>
                <a:gd name="connsiteY2-2162" fmla="*/ 1060487 h 2343129"/>
                <a:gd name="connsiteX3-2163" fmla="*/ 552925 w 690249"/>
                <a:gd name="connsiteY3-2164" fmla="*/ 1272418 h 2343129"/>
                <a:gd name="connsiteX4-2165" fmla="*/ 183832 w 690249"/>
                <a:gd name="connsiteY4-2166" fmla="*/ 1626432 h 2343129"/>
                <a:gd name="connsiteX5-2167" fmla="*/ 9207 w 690249"/>
                <a:gd name="connsiteY5-2168" fmla="*/ 2336838 h 2343129"/>
                <a:gd name="connsiteX6-2169" fmla="*/ 113188 w 690249"/>
                <a:gd name="connsiteY6-2170" fmla="*/ 2341600 h 2343129"/>
                <a:gd name="connsiteX7-2171" fmla="*/ 174307 w 690249"/>
                <a:gd name="connsiteY7-2172" fmla="*/ 1813757 h 2343129"/>
                <a:gd name="connsiteX8-2173" fmla="*/ 516414 w 690249"/>
                <a:gd name="connsiteY8-2174" fmla="*/ 1376400 h 2343129"/>
                <a:gd name="connsiteX9-2175" fmla="*/ 690244 w 690249"/>
                <a:gd name="connsiteY9-2176" fmla="*/ 1144624 h 2343129"/>
                <a:gd name="connsiteX10-2177" fmla="*/ 550545 w 690249"/>
                <a:gd name="connsiteY10-2178" fmla="*/ 986670 h 2343129"/>
                <a:gd name="connsiteX11-2179" fmla="*/ 175894 w 690249"/>
                <a:gd name="connsiteY11-2180" fmla="*/ 535025 h 2343129"/>
                <a:gd name="connsiteX12-2181" fmla="*/ 113188 w 690249"/>
                <a:gd name="connsiteY12-2182" fmla="*/ 38 h 2343129"/>
                <a:gd name="connsiteX13-2183" fmla="*/ 6032 w 690249"/>
                <a:gd name="connsiteY13-2184" fmla="*/ 38 h 2343129"/>
                <a:gd name="connsiteX0-2185" fmla="*/ 6032 w 690249"/>
                <a:gd name="connsiteY0-2186" fmla="*/ 38 h 2343129"/>
                <a:gd name="connsiteX1-2187" fmla="*/ 117157 w 690249"/>
                <a:gd name="connsiteY1-2188" fmla="*/ 606463 h 2343129"/>
                <a:gd name="connsiteX2-2189" fmla="*/ 553720 w 690249"/>
                <a:gd name="connsiteY2-2190" fmla="*/ 1060487 h 2343129"/>
                <a:gd name="connsiteX3-2191" fmla="*/ 552925 w 690249"/>
                <a:gd name="connsiteY3-2192" fmla="*/ 1272418 h 2343129"/>
                <a:gd name="connsiteX4-2193" fmla="*/ 183832 w 690249"/>
                <a:gd name="connsiteY4-2194" fmla="*/ 1626432 h 2343129"/>
                <a:gd name="connsiteX5-2195" fmla="*/ 9207 w 690249"/>
                <a:gd name="connsiteY5-2196" fmla="*/ 2336838 h 2343129"/>
                <a:gd name="connsiteX6-2197" fmla="*/ 113188 w 690249"/>
                <a:gd name="connsiteY6-2198" fmla="*/ 2341600 h 2343129"/>
                <a:gd name="connsiteX7-2199" fmla="*/ 174307 w 690249"/>
                <a:gd name="connsiteY7-2200" fmla="*/ 1813757 h 2343129"/>
                <a:gd name="connsiteX8-2201" fmla="*/ 516414 w 690249"/>
                <a:gd name="connsiteY8-2202" fmla="*/ 1376400 h 2343129"/>
                <a:gd name="connsiteX9-2203" fmla="*/ 690244 w 690249"/>
                <a:gd name="connsiteY9-2204" fmla="*/ 1144624 h 2343129"/>
                <a:gd name="connsiteX10-2205" fmla="*/ 550545 w 690249"/>
                <a:gd name="connsiteY10-2206" fmla="*/ 986670 h 2343129"/>
                <a:gd name="connsiteX11-2207" fmla="*/ 175894 w 690249"/>
                <a:gd name="connsiteY11-2208" fmla="*/ 535025 h 2343129"/>
                <a:gd name="connsiteX12-2209" fmla="*/ 113188 w 690249"/>
                <a:gd name="connsiteY12-2210" fmla="*/ 38 h 2343129"/>
                <a:gd name="connsiteX13-2211" fmla="*/ 6032 w 690249"/>
                <a:gd name="connsiteY13-2212" fmla="*/ 38 h 2343129"/>
                <a:gd name="connsiteX0-2213" fmla="*/ 6032 w 690249"/>
                <a:gd name="connsiteY0-2214" fmla="*/ 38 h 2343129"/>
                <a:gd name="connsiteX1-2215" fmla="*/ 117157 w 690249"/>
                <a:gd name="connsiteY1-2216" fmla="*/ 606463 h 2343129"/>
                <a:gd name="connsiteX2-2217" fmla="*/ 553720 w 690249"/>
                <a:gd name="connsiteY2-2218" fmla="*/ 1060487 h 2343129"/>
                <a:gd name="connsiteX3-2219" fmla="*/ 552925 w 690249"/>
                <a:gd name="connsiteY3-2220" fmla="*/ 1272418 h 2343129"/>
                <a:gd name="connsiteX4-2221" fmla="*/ 183832 w 690249"/>
                <a:gd name="connsiteY4-2222" fmla="*/ 1626432 h 2343129"/>
                <a:gd name="connsiteX5-2223" fmla="*/ 9207 w 690249"/>
                <a:gd name="connsiteY5-2224" fmla="*/ 2336838 h 2343129"/>
                <a:gd name="connsiteX6-2225" fmla="*/ 113188 w 690249"/>
                <a:gd name="connsiteY6-2226" fmla="*/ 2341600 h 2343129"/>
                <a:gd name="connsiteX7-2227" fmla="*/ 174307 w 690249"/>
                <a:gd name="connsiteY7-2228" fmla="*/ 1813757 h 2343129"/>
                <a:gd name="connsiteX8-2229" fmla="*/ 516414 w 690249"/>
                <a:gd name="connsiteY8-2230" fmla="*/ 1376400 h 2343129"/>
                <a:gd name="connsiteX9-2231" fmla="*/ 690244 w 690249"/>
                <a:gd name="connsiteY9-2232" fmla="*/ 1144624 h 2343129"/>
                <a:gd name="connsiteX10-2233" fmla="*/ 550545 w 690249"/>
                <a:gd name="connsiteY10-2234" fmla="*/ 986670 h 2343129"/>
                <a:gd name="connsiteX11-2235" fmla="*/ 175894 w 690249"/>
                <a:gd name="connsiteY11-2236" fmla="*/ 535025 h 2343129"/>
                <a:gd name="connsiteX12-2237" fmla="*/ 113188 w 690249"/>
                <a:gd name="connsiteY12-2238" fmla="*/ 38 h 2343129"/>
                <a:gd name="connsiteX13-2239" fmla="*/ 6032 w 690249"/>
                <a:gd name="connsiteY13-2240" fmla="*/ 38 h 2343129"/>
                <a:gd name="connsiteX0-2241" fmla="*/ 6032 w 690249"/>
                <a:gd name="connsiteY0-2242" fmla="*/ 38 h 2343129"/>
                <a:gd name="connsiteX1-2243" fmla="*/ 117157 w 690249"/>
                <a:gd name="connsiteY1-2244" fmla="*/ 606463 h 2343129"/>
                <a:gd name="connsiteX2-2245" fmla="*/ 553720 w 690249"/>
                <a:gd name="connsiteY2-2246" fmla="*/ 1060487 h 2343129"/>
                <a:gd name="connsiteX3-2247" fmla="*/ 552925 w 690249"/>
                <a:gd name="connsiteY3-2248" fmla="*/ 1272418 h 2343129"/>
                <a:gd name="connsiteX4-2249" fmla="*/ 183832 w 690249"/>
                <a:gd name="connsiteY4-2250" fmla="*/ 1626432 h 2343129"/>
                <a:gd name="connsiteX5-2251" fmla="*/ 9207 w 690249"/>
                <a:gd name="connsiteY5-2252" fmla="*/ 2336838 h 2343129"/>
                <a:gd name="connsiteX6-2253" fmla="*/ 113188 w 690249"/>
                <a:gd name="connsiteY6-2254" fmla="*/ 2341600 h 2343129"/>
                <a:gd name="connsiteX7-2255" fmla="*/ 174307 w 690249"/>
                <a:gd name="connsiteY7-2256" fmla="*/ 1813757 h 2343129"/>
                <a:gd name="connsiteX8-2257" fmla="*/ 516414 w 690249"/>
                <a:gd name="connsiteY8-2258" fmla="*/ 1376400 h 2343129"/>
                <a:gd name="connsiteX9-2259" fmla="*/ 690244 w 690249"/>
                <a:gd name="connsiteY9-2260" fmla="*/ 1144624 h 2343129"/>
                <a:gd name="connsiteX10-2261" fmla="*/ 550545 w 690249"/>
                <a:gd name="connsiteY10-2262" fmla="*/ 986670 h 2343129"/>
                <a:gd name="connsiteX11-2263" fmla="*/ 175894 w 690249"/>
                <a:gd name="connsiteY11-2264" fmla="*/ 535025 h 2343129"/>
                <a:gd name="connsiteX12-2265" fmla="*/ 113188 w 690249"/>
                <a:gd name="connsiteY12-2266" fmla="*/ 38 h 2343129"/>
                <a:gd name="connsiteX13-2267" fmla="*/ 6032 w 690249"/>
                <a:gd name="connsiteY13-2268" fmla="*/ 38 h 2343129"/>
                <a:gd name="connsiteX0-2269" fmla="*/ 6032 w 690249"/>
                <a:gd name="connsiteY0-2270" fmla="*/ 38 h 2343129"/>
                <a:gd name="connsiteX1-2271" fmla="*/ 117157 w 690249"/>
                <a:gd name="connsiteY1-2272" fmla="*/ 606463 h 2343129"/>
                <a:gd name="connsiteX2-2273" fmla="*/ 553720 w 690249"/>
                <a:gd name="connsiteY2-2274" fmla="*/ 1060487 h 2343129"/>
                <a:gd name="connsiteX3-2275" fmla="*/ 552925 w 690249"/>
                <a:gd name="connsiteY3-2276" fmla="*/ 1272418 h 2343129"/>
                <a:gd name="connsiteX4-2277" fmla="*/ 183832 w 690249"/>
                <a:gd name="connsiteY4-2278" fmla="*/ 1626432 h 2343129"/>
                <a:gd name="connsiteX5-2279" fmla="*/ 9207 w 690249"/>
                <a:gd name="connsiteY5-2280" fmla="*/ 2336838 h 2343129"/>
                <a:gd name="connsiteX6-2281" fmla="*/ 113188 w 690249"/>
                <a:gd name="connsiteY6-2282" fmla="*/ 2341600 h 2343129"/>
                <a:gd name="connsiteX7-2283" fmla="*/ 174307 w 690249"/>
                <a:gd name="connsiteY7-2284" fmla="*/ 1813757 h 2343129"/>
                <a:gd name="connsiteX8-2285" fmla="*/ 516414 w 690249"/>
                <a:gd name="connsiteY8-2286" fmla="*/ 1376400 h 2343129"/>
                <a:gd name="connsiteX9-2287" fmla="*/ 690244 w 690249"/>
                <a:gd name="connsiteY9-2288" fmla="*/ 1144624 h 2343129"/>
                <a:gd name="connsiteX10-2289" fmla="*/ 550545 w 690249"/>
                <a:gd name="connsiteY10-2290" fmla="*/ 986670 h 2343129"/>
                <a:gd name="connsiteX11-2291" fmla="*/ 175894 w 690249"/>
                <a:gd name="connsiteY11-2292" fmla="*/ 535025 h 2343129"/>
                <a:gd name="connsiteX12-2293" fmla="*/ 113188 w 690249"/>
                <a:gd name="connsiteY12-2294" fmla="*/ 38 h 2343129"/>
                <a:gd name="connsiteX13-2295" fmla="*/ 6032 w 690249"/>
                <a:gd name="connsiteY13-2296" fmla="*/ 38 h 2343129"/>
                <a:gd name="connsiteX0-2297" fmla="*/ 6032 w 690249"/>
                <a:gd name="connsiteY0-2298" fmla="*/ 38 h 2343129"/>
                <a:gd name="connsiteX1-2299" fmla="*/ 117157 w 690249"/>
                <a:gd name="connsiteY1-2300" fmla="*/ 606463 h 2343129"/>
                <a:gd name="connsiteX2-2301" fmla="*/ 553720 w 690249"/>
                <a:gd name="connsiteY2-2302" fmla="*/ 1060487 h 2343129"/>
                <a:gd name="connsiteX3-2303" fmla="*/ 552925 w 690249"/>
                <a:gd name="connsiteY3-2304" fmla="*/ 1272418 h 2343129"/>
                <a:gd name="connsiteX4-2305" fmla="*/ 183832 w 690249"/>
                <a:gd name="connsiteY4-2306" fmla="*/ 1626432 h 2343129"/>
                <a:gd name="connsiteX5-2307" fmla="*/ 9207 w 690249"/>
                <a:gd name="connsiteY5-2308" fmla="*/ 2336838 h 2343129"/>
                <a:gd name="connsiteX6-2309" fmla="*/ 113188 w 690249"/>
                <a:gd name="connsiteY6-2310" fmla="*/ 2341600 h 2343129"/>
                <a:gd name="connsiteX7-2311" fmla="*/ 174307 w 690249"/>
                <a:gd name="connsiteY7-2312" fmla="*/ 1813757 h 2343129"/>
                <a:gd name="connsiteX8-2313" fmla="*/ 516414 w 690249"/>
                <a:gd name="connsiteY8-2314" fmla="*/ 1376400 h 2343129"/>
                <a:gd name="connsiteX9-2315" fmla="*/ 690244 w 690249"/>
                <a:gd name="connsiteY9-2316" fmla="*/ 1144624 h 2343129"/>
                <a:gd name="connsiteX10-2317" fmla="*/ 550545 w 690249"/>
                <a:gd name="connsiteY10-2318" fmla="*/ 986670 h 2343129"/>
                <a:gd name="connsiteX11-2319" fmla="*/ 175894 w 690249"/>
                <a:gd name="connsiteY11-2320" fmla="*/ 535025 h 2343129"/>
                <a:gd name="connsiteX12-2321" fmla="*/ 113188 w 690249"/>
                <a:gd name="connsiteY12-2322" fmla="*/ 38 h 2343129"/>
                <a:gd name="connsiteX13-2323" fmla="*/ 6032 w 690249"/>
                <a:gd name="connsiteY13-2324" fmla="*/ 38 h 2343129"/>
                <a:gd name="connsiteX0-2325" fmla="*/ 12817 w 697034"/>
                <a:gd name="connsiteY0-2326" fmla="*/ 38 h 2343129"/>
                <a:gd name="connsiteX1-2327" fmla="*/ 123942 w 697034"/>
                <a:gd name="connsiteY1-2328" fmla="*/ 606463 h 2343129"/>
                <a:gd name="connsiteX2-2329" fmla="*/ 560505 w 697034"/>
                <a:gd name="connsiteY2-2330" fmla="*/ 1060487 h 2343129"/>
                <a:gd name="connsiteX3-2331" fmla="*/ 559710 w 697034"/>
                <a:gd name="connsiteY3-2332" fmla="*/ 1272418 h 2343129"/>
                <a:gd name="connsiteX4-2333" fmla="*/ 131085 w 697034"/>
                <a:gd name="connsiteY4-2334" fmla="*/ 1719301 h 2343129"/>
                <a:gd name="connsiteX5-2335" fmla="*/ 15992 w 697034"/>
                <a:gd name="connsiteY5-2336" fmla="*/ 2336838 h 2343129"/>
                <a:gd name="connsiteX6-2337" fmla="*/ 119973 w 697034"/>
                <a:gd name="connsiteY6-2338" fmla="*/ 2341600 h 2343129"/>
                <a:gd name="connsiteX7-2339" fmla="*/ 181092 w 697034"/>
                <a:gd name="connsiteY7-2340" fmla="*/ 1813757 h 2343129"/>
                <a:gd name="connsiteX8-2341" fmla="*/ 523199 w 697034"/>
                <a:gd name="connsiteY8-2342" fmla="*/ 1376400 h 2343129"/>
                <a:gd name="connsiteX9-2343" fmla="*/ 697029 w 697034"/>
                <a:gd name="connsiteY9-2344" fmla="*/ 1144624 h 2343129"/>
                <a:gd name="connsiteX10-2345" fmla="*/ 557330 w 697034"/>
                <a:gd name="connsiteY10-2346" fmla="*/ 986670 h 2343129"/>
                <a:gd name="connsiteX11-2347" fmla="*/ 182679 w 697034"/>
                <a:gd name="connsiteY11-2348" fmla="*/ 535025 h 2343129"/>
                <a:gd name="connsiteX12-2349" fmla="*/ 119973 w 697034"/>
                <a:gd name="connsiteY12-2350" fmla="*/ 38 h 2343129"/>
                <a:gd name="connsiteX13-2351" fmla="*/ 12817 w 697034"/>
                <a:gd name="connsiteY13-2352" fmla="*/ 38 h 2343129"/>
                <a:gd name="connsiteX0-2353" fmla="*/ 12130 w 696347"/>
                <a:gd name="connsiteY0-2354" fmla="*/ 38 h 2343129"/>
                <a:gd name="connsiteX1-2355" fmla="*/ 123255 w 696347"/>
                <a:gd name="connsiteY1-2356" fmla="*/ 606463 h 2343129"/>
                <a:gd name="connsiteX2-2357" fmla="*/ 559818 w 696347"/>
                <a:gd name="connsiteY2-2358" fmla="*/ 1060487 h 2343129"/>
                <a:gd name="connsiteX3-2359" fmla="*/ 559023 w 696347"/>
                <a:gd name="connsiteY3-2360" fmla="*/ 1272418 h 2343129"/>
                <a:gd name="connsiteX4-2361" fmla="*/ 130398 w 696347"/>
                <a:gd name="connsiteY4-2362" fmla="*/ 1719301 h 2343129"/>
                <a:gd name="connsiteX5-2363" fmla="*/ 15305 w 696347"/>
                <a:gd name="connsiteY5-2364" fmla="*/ 2336838 h 2343129"/>
                <a:gd name="connsiteX6-2365" fmla="*/ 119286 w 696347"/>
                <a:gd name="connsiteY6-2366" fmla="*/ 2341600 h 2343129"/>
                <a:gd name="connsiteX7-2367" fmla="*/ 180405 w 696347"/>
                <a:gd name="connsiteY7-2368" fmla="*/ 1813757 h 2343129"/>
                <a:gd name="connsiteX8-2369" fmla="*/ 522512 w 696347"/>
                <a:gd name="connsiteY8-2370" fmla="*/ 1376400 h 2343129"/>
                <a:gd name="connsiteX9-2371" fmla="*/ 696342 w 696347"/>
                <a:gd name="connsiteY9-2372" fmla="*/ 1144624 h 2343129"/>
                <a:gd name="connsiteX10-2373" fmla="*/ 556643 w 696347"/>
                <a:gd name="connsiteY10-2374" fmla="*/ 986670 h 2343129"/>
                <a:gd name="connsiteX11-2375" fmla="*/ 181992 w 696347"/>
                <a:gd name="connsiteY11-2376" fmla="*/ 535025 h 2343129"/>
                <a:gd name="connsiteX12-2377" fmla="*/ 119286 w 696347"/>
                <a:gd name="connsiteY12-2378" fmla="*/ 38 h 2343129"/>
                <a:gd name="connsiteX13-2379" fmla="*/ 12130 w 696347"/>
                <a:gd name="connsiteY13-2380" fmla="*/ 38 h 2343129"/>
                <a:gd name="connsiteX0-2381" fmla="*/ 6033 w 690250"/>
                <a:gd name="connsiteY0-2382" fmla="*/ 38 h 2343129"/>
                <a:gd name="connsiteX1-2383" fmla="*/ 117158 w 690250"/>
                <a:gd name="connsiteY1-2384" fmla="*/ 606463 h 2343129"/>
                <a:gd name="connsiteX2-2385" fmla="*/ 553721 w 690250"/>
                <a:gd name="connsiteY2-2386" fmla="*/ 1060487 h 2343129"/>
                <a:gd name="connsiteX3-2387" fmla="*/ 552926 w 690250"/>
                <a:gd name="connsiteY3-2388" fmla="*/ 1272418 h 2343129"/>
                <a:gd name="connsiteX4-2389" fmla="*/ 124301 w 690250"/>
                <a:gd name="connsiteY4-2390" fmla="*/ 1719301 h 2343129"/>
                <a:gd name="connsiteX5-2391" fmla="*/ 9208 w 690250"/>
                <a:gd name="connsiteY5-2392" fmla="*/ 2336838 h 2343129"/>
                <a:gd name="connsiteX6-2393" fmla="*/ 113189 w 690250"/>
                <a:gd name="connsiteY6-2394" fmla="*/ 2341600 h 2343129"/>
                <a:gd name="connsiteX7-2395" fmla="*/ 174308 w 690250"/>
                <a:gd name="connsiteY7-2396" fmla="*/ 1813757 h 2343129"/>
                <a:gd name="connsiteX8-2397" fmla="*/ 516415 w 690250"/>
                <a:gd name="connsiteY8-2398" fmla="*/ 1376400 h 2343129"/>
                <a:gd name="connsiteX9-2399" fmla="*/ 690245 w 690250"/>
                <a:gd name="connsiteY9-2400" fmla="*/ 1144624 h 2343129"/>
                <a:gd name="connsiteX10-2401" fmla="*/ 550546 w 690250"/>
                <a:gd name="connsiteY10-2402" fmla="*/ 986670 h 2343129"/>
                <a:gd name="connsiteX11-2403" fmla="*/ 175895 w 690250"/>
                <a:gd name="connsiteY11-2404" fmla="*/ 535025 h 2343129"/>
                <a:gd name="connsiteX12-2405" fmla="*/ 113189 w 690250"/>
                <a:gd name="connsiteY12-2406" fmla="*/ 38 h 2343129"/>
                <a:gd name="connsiteX13-2407" fmla="*/ 6033 w 690250"/>
                <a:gd name="connsiteY13-2408" fmla="*/ 38 h 2343129"/>
                <a:gd name="connsiteX0-2409" fmla="*/ 6033 w 690250"/>
                <a:gd name="connsiteY0-2410" fmla="*/ 38 h 2343129"/>
                <a:gd name="connsiteX1-2411" fmla="*/ 117158 w 690250"/>
                <a:gd name="connsiteY1-2412" fmla="*/ 606463 h 2343129"/>
                <a:gd name="connsiteX2-2413" fmla="*/ 553721 w 690250"/>
                <a:gd name="connsiteY2-2414" fmla="*/ 1060487 h 2343129"/>
                <a:gd name="connsiteX3-2415" fmla="*/ 552926 w 690250"/>
                <a:gd name="connsiteY3-2416" fmla="*/ 1272418 h 2343129"/>
                <a:gd name="connsiteX4-2417" fmla="*/ 124301 w 690250"/>
                <a:gd name="connsiteY4-2418" fmla="*/ 1719301 h 2343129"/>
                <a:gd name="connsiteX5-2419" fmla="*/ 9208 w 690250"/>
                <a:gd name="connsiteY5-2420" fmla="*/ 2336838 h 2343129"/>
                <a:gd name="connsiteX6-2421" fmla="*/ 113189 w 690250"/>
                <a:gd name="connsiteY6-2422" fmla="*/ 2341600 h 2343129"/>
                <a:gd name="connsiteX7-2423" fmla="*/ 174308 w 690250"/>
                <a:gd name="connsiteY7-2424" fmla="*/ 1813757 h 2343129"/>
                <a:gd name="connsiteX8-2425" fmla="*/ 516415 w 690250"/>
                <a:gd name="connsiteY8-2426" fmla="*/ 1376400 h 2343129"/>
                <a:gd name="connsiteX9-2427" fmla="*/ 690245 w 690250"/>
                <a:gd name="connsiteY9-2428" fmla="*/ 1144624 h 2343129"/>
                <a:gd name="connsiteX10-2429" fmla="*/ 550546 w 690250"/>
                <a:gd name="connsiteY10-2430" fmla="*/ 986670 h 2343129"/>
                <a:gd name="connsiteX11-2431" fmla="*/ 175895 w 690250"/>
                <a:gd name="connsiteY11-2432" fmla="*/ 535025 h 2343129"/>
                <a:gd name="connsiteX12-2433" fmla="*/ 113189 w 690250"/>
                <a:gd name="connsiteY12-2434" fmla="*/ 38 h 2343129"/>
                <a:gd name="connsiteX13-2435" fmla="*/ 6033 w 690250"/>
                <a:gd name="connsiteY13-2436" fmla="*/ 38 h 2343129"/>
                <a:gd name="connsiteX0-2437" fmla="*/ 6033 w 690250"/>
                <a:gd name="connsiteY0-2438" fmla="*/ 38 h 2343129"/>
                <a:gd name="connsiteX1-2439" fmla="*/ 117158 w 690250"/>
                <a:gd name="connsiteY1-2440" fmla="*/ 606463 h 2343129"/>
                <a:gd name="connsiteX2-2441" fmla="*/ 553721 w 690250"/>
                <a:gd name="connsiteY2-2442" fmla="*/ 1060487 h 2343129"/>
                <a:gd name="connsiteX3-2443" fmla="*/ 552926 w 690250"/>
                <a:gd name="connsiteY3-2444" fmla="*/ 1272418 h 2343129"/>
                <a:gd name="connsiteX4-2445" fmla="*/ 124301 w 690250"/>
                <a:gd name="connsiteY4-2446" fmla="*/ 1719301 h 2343129"/>
                <a:gd name="connsiteX5-2447" fmla="*/ 9208 w 690250"/>
                <a:gd name="connsiteY5-2448" fmla="*/ 2336838 h 2343129"/>
                <a:gd name="connsiteX6-2449" fmla="*/ 113189 w 690250"/>
                <a:gd name="connsiteY6-2450" fmla="*/ 2341600 h 2343129"/>
                <a:gd name="connsiteX7-2451" fmla="*/ 174308 w 690250"/>
                <a:gd name="connsiteY7-2452" fmla="*/ 1813757 h 2343129"/>
                <a:gd name="connsiteX8-2453" fmla="*/ 516415 w 690250"/>
                <a:gd name="connsiteY8-2454" fmla="*/ 1376400 h 2343129"/>
                <a:gd name="connsiteX9-2455" fmla="*/ 690245 w 690250"/>
                <a:gd name="connsiteY9-2456" fmla="*/ 1144624 h 2343129"/>
                <a:gd name="connsiteX10-2457" fmla="*/ 550546 w 690250"/>
                <a:gd name="connsiteY10-2458" fmla="*/ 986670 h 2343129"/>
                <a:gd name="connsiteX11-2459" fmla="*/ 175895 w 690250"/>
                <a:gd name="connsiteY11-2460" fmla="*/ 535025 h 2343129"/>
                <a:gd name="connsiteX12-2461" fmla="*/ 113189 w 690250"/>
                <a:gd name="connsiteY12-2462" fmla="*/ 38 h 2343129"/>
                <a:gd name="connsiteX13-2463" fmla="*/ 6033 w 690250"/>
                <a:gd name="connsiteY13-2464" fmla="*/ 38 h 2343129"/>
                <a:gd name="connsiteX0-2465" fmla="*/ 6033 w 690250"/>
                <a:gd name="connsiteY0-2466" fmla="*/ 38 h 2343129"/>
                <a:gd name="connsiteX1-2467" fmla="*/ 117158 w 690250"/>
                <a:gd name="connsiteY1-2468" fmla="*/ 606463 h 2343129"/>
                <a:gd name="connsiteX2-2469" fmla="*/ 553721 w 690250"/>
                <a:gd name="connsiteY2-2470" fmla="*/ 1060487 h 2343129"/>
                <a:gd name="connsiteX3-2471" fmla="*/ 552926 w 690250"/>
                <a:gd name="connsiteY3-2472" fmla="*/ 1272418 h 2343129"/>
                <a:gd name="connsiteX4-2473" fmla="*/ 124301 w 690250"/>
                <a:gd name="connsiteY4-2474" fmla="*/ 1719301 h 2343129"/>
                <a:gd name="connsiteX5-2475" fmla="*/ 9208 w 690250"/>
                <a:gd name="connsiteY5-2476" fmla="*/ 2336838 h 2343129"/>
                <a:gd name="connsiteX6-2477" fmla="*/ 113189 w 690250"/>
                <a:gd name="connsiteY6-2478" fmla="*/ 2341600 h 2343129"/>
                <a:gd name="connsiteX7-2479" fmla="*/ 174308 w 690250"/>
                <a:gd name="connsiteY7-2480" fmla="*/ 1813757 h 2343129"/>
                <a:gd name="connsiteX8-2481" fmla="*/ 516415 w 690250"/>
                <a:gd name="connsiteY8-2482" fmla="*/ 1376400 h 2343129"/>
                <a:gd name="connsiteX9-2483" fmla="*/ 690245 w 690250"/>
                <a:gd name="connsiteY9-2484" fmla="*/ 1144624 h 2343129"/>
                <a:gd name="connsiteX10-2485" fmla="*/ 550546 w 690250"/>
                <a:gd name="connsiteY10-2486" fmla="*/ 986670 h 2343129"/>
                <a:gd name="connsiteX11-2487" fmla="*/ 175895 w 690250"/>
                <a:gd name="connsiteY11-2488" fmla="*/ 535025 h 2343129"/>
                <a:gd name="connsiteX12-2489" fmla="*/ 113189 w 690250"/>
                <a:gd name="connsiteY12-2490" fmla="*/ 38 h 2343129"/>
                <a:gd name="connsiteX13-2491" fmla="*/ 6033 w 690250"/>
                <a:gd name="connsiteY13-2492" fmla="*/ 38 h 2343129"/>
                <a:gd name="connsiteX0-2493" fmla="*/ 6033 w 690250"/>
                <a:gd name="connsiteY0-2494" fmla="*/ 38 h 2343129"/>
                <a:gd name="connsiteX1-2495" fmla="*/ 117158 w 690250"/>
                <a:gd name="connsiteY1-2496" fmla="*/ 606463 h 2343129"/>
                <a:gd name="connsiteX2-2497" fmla="*/ 553721 w 690250"/>
                <a:gd name="connsiteY2-2498" fmla="*/ 1060487 h 2343129"/>
                <a:gd name="connsiteX3-2499" fmla="*/ 552926 w 690250"/>
                <a:gd name="connsiteY3-2500" fmla="*/ 1272418 h 2343129"/>
                <a:gd name="connsiteX4-2501" fmla="*/ 124301 w 690250"/>
                <a:gd name="connsiteY4-2502" fmla="*/ 1719301 h 2343129"/>
                <a:gd name="connsiteX5-2503" fmla="*/ 9208 w 690250"/>
                <a:gd name="connsiteY5-2504" fmla="*/ 2336838 h 2343129"/>
                <a:gd name="connsiteX6-2505" fmla="*/ 113189 w 690250"/>
                <a:gd name="connsiteY6-2506" fmla="*/ 2341600 h 2343129"/>
                <a:gd name="connsiteX7-2507" fmla="*/ 174308 w 690250"/>
                <a:gd name="connsiteY7-2508" fmla="*/ 1813757 h 2343129"/>
                <a:gd name="connsiteX8-2509" fmla="*/ 516415 w 690250"/>
                <a:gd name="connsiteY8-2510" fmla="*/ 1376400 h 2343129"/>
                <a:gd name="connsiteX9-2511" fmla="*/ 690245 w 690250"/>
                <a:gd name="connsiteY9-2512" fmla="*/ 1144624 h 2343129"/>
                <a:gd name="connsiteX10-2513" fmla="*/ 550546 w 690250"/>
                <a:gd name="connsiteY10-2514" fmla="*/ 986670 h 2343129"/>
                <a:gd name="connsiteX11-2515" fmla="*/ 175895 w 690250"/>
                <a:gd name="connsiteY11-2516" fmla="*/ 535025 h 2343129"/>
                <a:gd name="connsiteX12-2517" fmla="*/ 113189 w 690250"/>
                <a:gd name="connsiteY12-2518" fmla="*/ 38 h 2343129"/>
                <a:gd name="connsiteX13-2519" fmla="*/ 6033 w 690250"/>
                <a:gd name="connsiteY13-2520" fmla="*/ 38 h 2343129"/>
                <a:gd name="connsiteX0-2521" fmla="*/ 6033 w 690248"/>
                <a:gd name="connsiteY0-2522" fmla="*/ 38 h 2343129"/>
                <a:gd name="connsiteX1-2523" fmla="*/ 117158 w 690248"/>
                <a:gd name="connsiteY1-2524" fmla="*/ 606463 h 2343129"/>
                <a:gd name="connsiteX2-2525" fmla="*/ 553721 w 690248"/>
                <a:gd name="connsiteY2-2526" fmla="*/ 1060487 h 2343129"/>
                <a:gd name="connsiteX3-2527" fmla="*/ 552926 w 690248"/>
                <a:gd name="connsiteY3-2528" fmla="*/ 1272418 h 2343129"/>
                <a:gd name="connsiteX4-2529" fmla="*/ 124301 w 690248"/>
                <a:gd name="connsiteY4-2530" fmla="*/ 1719301 h 2343129"/>
                <a:gd name="connsiteX5-2531" fmla="*/ 9208 w 690248"/>
                <a:gd name="connsiteY5-2532" fmla="*/ 2336838 h 2343129"/>
                <a:gd name="connsiteX6-2533" fmla="*/ 113189 w 690248"/>
                <a:gd name="connsiteY6-2534" fmla="*/ 2341600 h 2343129"/>
                <a:gd name="connsiteX7-2535" fmla="*/ 174308 w 690248"/>
                <a:gd name="connsiteY7-2536" fmla="*/ 1813757 h 2343129"/>
                <a:gd name="connsiteX8-2537" fmla="*/ 516415 w 690248"/>
                <a:gd name="connsiteY8-2538" fmla="*/ 1376400 h 2343129"/>
                <a:gd name="connsiteX9-2539" fmla="*/ 690245 w 690248"/>
                <a:gd name="connsiteY9-2540" fmla="*/ 1144624 h 2343129"/>
                <a:gd name="connsiteX10-2541" fmla="*/ 550546 w 690248"/>
                <a:gd name="connsiteY10-2542" fmla="*/ 986670 h 2343129"/>
                <a:gd name="connsiteX11-2543" fmla="*/ 175895 w 690248"/>
                <a:gd name="connsiteY11-2544" fmla="*/ 535025 h 2343129"/>
                <a:gd name="connsiteX12-2545" fmla="*/ 113189 w 690248"/>
                <a:gd name="connsiteY12-2546" fmla="*/ 38 h 2343129"/>
                <a:gd name="connsiteX13-2547" fmla="*/ 6033 w 690248"/>
                <a:gd name="connsiteY13-2548" fmla="*/ 38 h 2343129"/>
                <a:gd name="connsiteX0-2549" fmla="*/ 6033 w 690249"/>
                <a:gd name="connsiteY0-2550" fmla="*/ 38 h 2343129"/>
                <a:gd name="connsiteX1-2551" fmla="*/ 117158 w 690249"/>
                <a:gd name="connsiteY1-2552" fmla="*/ 606463 h 2343129"/>
                <a:gd name="connsiteX2-2553" fmla="*/ 553721 w 690249"/>
                <a:gd name="connsiteY2-2554" fmla="*/ 1060487 h 2343129"/>
                <a:gd name="connsiteX3-2555" fmla="*/ 552926 w 690249"/>
                <a:gd name="connsiteY3-2556" fmla="*/ 1272418 h 2343129"/>
                <a:gd name="connsiteX4-2557" fmla="*/ 124301 w 690249"/>
                <a:gd name="connsiteY4-2558" fmla="*/ 1719301 h 2343129"/>
                <a:gd name="connsiteX5-2559" fmla="*/ 9208 w 690249"/>
                <a:gd name="connsiteY5-2560" fmla="*/ 2336838 h 2343129"/>
                <a:gd name="connsiteX6-2561" fmla="*/ 113189 w 690249"/>
                <a:gd name="connsiteY6-2562" fmla="*/ 2341600 h 2343129"/>
                <a:gd name="connsiteX7-2563" fmla="*/ 174308 w 690249"/>
                <a:gd name="connsiteY7-2564" fmla="*/ 1813757 h 2343129"/>
                <a:gd name="connsiteX8-2565" fmla="*/ 516415 w 690249"/>
                <a:gd name="connsiteY8-2566" fmla="*/ 1376400 h 2343129"/>
                <a:gd name="connsiteX9-2567" fmla="*/ 690245 w 690249"/>
                <a:gd name="connsiteY9-2568" fmla="*/ 1144624 h 2343129"/>
                <a:gd name="connsiteX10-2569" fmla="*/ 555308 w 690249"/>
                <a:gd name="connsiteY10-2570" fmla="*/ 993814 h 2343129"/>
                <a:gd name="connsiteX11-2571" fmla="*/ 175895 w 690249"/>
                <a:gd name="connsiteY11-2572" fmla="*/ 535025 h 2343129"/>
                <a:gd name="connsiteX12-2573" fmla="*/ 113189 w 690249"/>
                <a:gd name="connsiteY12-2574" fmla="*/ 38 h 2343129"/>
                <a:gd name="connsiteX13-2575" fmla="*/ 6033 w 690249"/>
                <a:gd name="connsiteY13-2576" fmla="*/ 38 h 2343129"/>
                <a:gd name="connsiteX0-2577" fmla="*/ 6033 w 690249"/>
                <a:gd name="connsiteY0-2578" fmla="*/ 38 h 2343129"/>
                <a:gd name="connsiteX1-2579" fmla="*/ 117158 w 690249"/>
                <a:gd name="connsiteY1-2580" fmla="*/ 606463 h 2343129"/>
                <a:gd name="connsiteX2-2581" fmla="*/ 553721 w 690249"/>
                <a:gd name="connsiteY2-2582" fmla="*/ 1060487 h 2343129"/>
                <a:gd name="connsiteX3-2583" fmla="*/ 552926 w 690249"/>
                <a:gd name="connsiteY3-2584" fmla="*/ 1272418 h 2343129"/>
                <a:gd name="connsiteX4-2585" fmla="*/ 124301 w 690249"/>
                <a:gd name="connsiteY4-2586" fmla="*/ 1719301 h 2343129"/>
                <a:gd name="connsiteX5-2587" fmla="*/ 9208 w 690249"/>
                <a:gd name="connsiteY5-2588" fmla="*/ 2336838 h 2343129"/>
                <a:gd name="connsiteX6-2589" fmla="*/ 113189 w 690249"/>
                <a:gd name="connsiteY6-2590" fmla="*/ 2341600 h 2343129"/>
                <a:gd name="connsiteX7-2591" fmla="*/ 174308 w 690249"/>
                <a:gd name="connsiteY7-2592" fmla="*/ 1813757 h 2343129"/>
                <a:gd name="connsiteX8-2593" fmla="*/ 556896 w 690249"/>
                <a:gd name="connsiteY8-2594" fmla="*/ 1331156 h 2343129"/>
                <a:gd name="connsiteX9-2595" fmla="*/ 690245 w 690249"/>
                <a:gd name="connsiteY9-2596" fmla="*/ 1144624 h 2343129"/>
                <a:gd name="connsiteX10-2597" fmla="*/ 555308 w 690249"/>
                <a:gd name="connsiteY10-2598" fmla="*/ 993814 h 2343129"/>
                <a:gd name="connsiteX11-2599" fmla="*/ 175895 w 690249"/>
                <a:gd name="connsiteY11-2600" fmla="*/ 535025 h 2343129"/>
                <a:gd name="connsiteX12-2601" fmla="*/ 113189 w 690249"/>
                <a:gd name="connsiteY12-2602" fmla="*/ 38 h 2343129"/>
                <a:gd name="connsiteX13-2603" fmla="*/ 6033 w 690249"/>
                <a:gd name="connsiteY13-2604" fmla="*/ 38 h 2343129"/>
                <a:gd name="connsiteX0-2605" fmla="*/ 6033 w 690249"/>
                <a:gd name="connsiteY0-2606" fmla="*/ 38 h 2343129"/>
                <a:gd name="connsiteX1-2607" fmla="*/ 117158 w 690249"/>
                <a:gd name="connsiteY1-2608" fmla="*/ 606463 h 2343129"/>
                <a:gd name="connsiteX2-2609" fmla="*/ 553721 w 690249"/>
                <a:gd name="connsiteY2-2610" fmla="*/ 1060487 h 2343129"/>
                <a:gd name="connsiteX3-2611" fmla="*/ 552926 w 690249"/>
                <a:gd name="connsiteY3-2612" fmla="*/ 1272418 h 2343129"/>
                <a:gd name="connsiteX4-2613" fmla="*/ 124301 w 690249"/>
                <a:gd name="connsiteY4-2614" fmla="*/ 1719301 h 2343129"/>
                <a:gd name="connsiteX5-2615" fmla="*/ 9208 w 690249"/>
                <a:gd name="connsiteY5-2616" fmla="*/ 2336838 h 2343129"/>
                <a:gd name="connsiteX6-2617" fmla="*/ 113189 w 690249"/>
                <a:gd name="connsiteY6-2618" fmla="*/ 2341600 h 2343129"/>
                <a:gd name="connsiteX7-2619" fmla="*/ 174308 w 690249"/>
                <a:gd name="connsiteY7-2620" fmla="*/ 1813757 h 2343129"/>
                <a:gd name="connsiteX8-2621" fmla="*/ 556896 w 690249"/>
                <a:gd name="connsiteY8-2622" fmla="*/ 1331156 h 2343129"/>
                <a:gd name="connsiteX9-2623" fmla="*/ 690245 w 690249"/>
                <a:gd name="connsiteY9-2624" fmla="*/ 1144624 h 2343129"/>
                <a:gd name="connsiteX10-2625" fmla="*/ 555308 w 690249"/>
                <a:gd name="connsiteY10-2626" fmla="*/ 993814 h 2343129"/>
                <a:gd name="connsiteX11-2627" fmla="*/ 175895 w 690249"/>
                <a:gd name="connsiteY11-2628" fmla="*/ 535025 h 2343129"/>
                <a:gd name="connsiteX12-2629" fmla="*/ 113189 w 690249"/>
                <a:gd name="connsiteY12-2630" fmla="*/ 38 h 2343129"/>
                <a:gd name="connsiteX13-2631" fmla="*/ 6033 w 690249"/>
                <a:gd name="connsiteY13-2632" fmla="*/ 38 h 2343129"/>
                <a:gd name="connsiteX0-2633" fmla="*/ 6033 w 690249"/>
                <a:gd name="connsiteY0-2634" fmla="*/ 38 h 2343129"/>
                <a:gd name="connsiteX1-2635" fmla="*/ 117158 w 690249"/>
                <a:gd name="connsiteY1-2636" fmla="*/ 606463 h 2343129"/>
                <a:gd name="connsiteX2-2637" fmla="*/ 553721 w 690249"/>
                <a:gd name="connsiteY2-2638" fmla="*/ 1060487 h 2343129"/>
                <a:gd name="connsiteX3-2639" fmla="*/ 552926 w 690249"/>
                <a:gd name="connsiteY3-2640" fmla="*/ 1272418 h 2343129"/>
                <a:gd name="connsiteX4-2641" fmla="*/ 124301 w 690249"/>
                <a:gd name="connsiteY4-2642" fmla="*/ 1719301 h 2343129"/>
                <a:gd name="connsiteX5-2643" fmla="*/ 9208 w 690249"/>
                <a:gd name="connsiteY5-2644" fmla="*/ 2336838 h 2343129"/>
                <a:gd name="connsiteX6-2645" fmla="*/ 113189 w 690249"/>
                <a:gd name="connsiteY6-2646" fmla="*/ 2341600 h 2343129"/>
                <a:gd name="connsiteX7-2647" fmla="*/ 174308 w 690249"/>
                <a:gd name="connsiteY7-2648" fmla="*/ 1813757 h 2343129"/>
                <a:gd name="connsiteX8-2649" fmla="*/ 556896 w 690249"/>
                <a:gd name="connsiteY8-2650" fmla="*/ 1331156 h 2343129"/>
                <a:gd name="connsiteX9-2651" fmla="*/ 690245 w 690249"/>
                <a:gd name="connsiteY9-2652" fmla="*/ 1144624 h 2343129"/>
                <a:gd name="connsiteX10-2653" fmla="*/ 555308 w 690249"/>
                <a:gd name="connsiteY10-2654" fmla="*/ 993814 h 2343129"/>
                <a:gd name="connsiteX11-2655" fmla="*/ 175895 w 690249"/>
                <a:gd name="connsiteY11-2656" fmla="*/ 535025 h 2343129"/>
                <a:gd name="connsiteX12-2657" fmla="*/ 113189 w 690249"/>
                <a:gd name="connsiteY12-2658" fmla="*/ 38 h 2343129"/>
                <a:gd name="connsiteX13-2659" fmla="*/ 6033 w 690249"/>
                <a:gd name="connsiteY13-2660" fmla="*/ 38 h 2343129"/>
                <a:gd name="connsiteX0-2661" fmla="*/ 6033 w 690332"/>
                <a:gd name="connsiteY0-2662" fmla="*/ 38 h 2343129"/>
                <a:gd name="connsiteX1-2663" fmla="*/ 117158 w 690332"/>
                <a:gd name="connsiteY1-2664" fmla="*/ 606463 h 2343129"/>
                <a:gd name="connsiteX2-2665" fmla="*/ 553721 w 690332"/>
                <a:gd name="connsiteY2-2666" fmla="*/ 1060487 h 2343129"/>
                <a:gd name="connsiteX3-2667" fmla="*/ 552926 w 690332"/>
                <a:gd name="connsiteY3-2668" fmla="*/ 1272418 h 2343129"/>
                <a:gd name="connsiteX4-2669" fmla="*/ 124301 w 690332"/>
                <a:gd name="connsiteY4-2670" fmla="*/ 1719301 h 2343129"/>
                <a:gd name="connsiteX5-2671" fmla="*/ 9208 w 690332"/>
                <a:gd name="connsiteY5-2672" fmla="*/ 2336838 h 2343129"/>
                <a:gd name="connsiteX6-2673" fmla="*/ 113189 w 690332"/>
                <a:gd name="connsiteY6-2674" fmla="*/ 2341600 h 2343129"/>
                <a:gd name="connsiteX7-2675" fmla="*/ 174308 w 690332"/>
                <a:gd name="connsiteY7-2676" fmla="*/ 1813757 h 2343129"/>
                <a:gd name="connsiteX8-2677" fmla="*/ 556896 w 690332"/>
                <a:gd name="connsiteY8-2678" fmla="*/ 1331156 h 2343129"/>
                <a:gd name="connsiteX9-2679" fmla="*/ 690245 w 690332"/>
                <a:gd name="connsiteY9-2680" fmla="*/ 1144624 h 2343129"/>
                <a:gd name="connsiteX10-2681" fmla="*/ 555308 w 690332"/>
                <a:gd name="connsiteY10-2682" fmla="*/ 993814 h 2343129"/>
                <a:gd name="connsiteX11-2683" fmla="*/ 175895 w 690332"/>
                <a:gd name="connsiteY11-2684" fmla="*/ 535025 h 2343129"/>
                <a:gd name="connsiteX12-2685" fmla="*/ 113189 w 690332"/>
                <a:gd name="connsiteY12-2686" fmla="*/ 38 h 2343129"/>
                <a:gd name="connsiteX13-2687" fmla="*/ 6033 w 690332"/>
                <a:gd name="connsiteY13-2688" fmla="*/ 38 h 2343129"/>
                <a:gd name="connsiteX0-2689" fmla="*/ 6033 w 632159"/>
                <a:gd name="connsiteY0-2690" fmla="*/ 38 h 2343129"/>
                <a:gd name="connsiteX1-2691" fmla="*/ 117158 w 632159"/>
                <a:gd name="connsiteY1-2692" fmla="*/ 606463 h 2343129"/>
                <a:gd name="connsiteX2-2693" fmla="*/ 553721 w 632159"/>
                <a:gd name="connsiteY2-2694" fmla="*/ 1060487 h 2343129"/>
                <a:gd name="connsiteX3-2695" fmla="*/ 552926 w 632159"/>
                <a:gd name="connsiteY3-2696" fmla="*/ 1272418 h 2343129"/>
                <a:gd name="connsiteX4-2697" fmla="*/ 124301 w 632159"/>
                <a:gd name="connsiteY4-2698" fmla="*/ 1719301 h 2343129"/>
                <a:gd name="connsiteX5-2699" fmla="*/ 9208 w 632159"/>
                <a:gd name="connsiteY5-2700" fmla="*/ 2336838 h 2343129"/>
                <a:gd name="connsiteX6-2701" fmla="*/ 113189 w 632159"/>
                <a:gd name="connsiteY6-2702" fmla="*/ 2341600 h 2343129"/>
                <a:gd name="connsiteX7-2703" fmla="*/ 174308 w 632159"/>
                <a:gd name="connsiteY7-2704" fmla="*/ 1813757 h 2343129"/>
                <a:gd name="connsiteX8-2705" fmla="*/ 556896 w 632159"/>
                <a:gd name="connsiteY8-2706" fmla="*/ 1331156 h 2343129"/>
                <a:gd name="connsiteX9-2707" fmla="*/ 555308 w 632159"/>
                <a:gd name="connsiteY9-2708" fmla="*/ 993814 h 2343129"/>
                <a:gd name="connsiteX10-2709" fmla="*/ 175895 w 632159"/>
                <a:gd name="connsiteY10-2710" fmla="*/ 535025 h 2343129"/>
                <a:gd name="connsiteX11-2711" fmla="*/ 113189 w 632159"/>
                <a:gd name="connsiteY11-2712" fmla="*/ 38 h 2343129"/>
                <a:gd name="connsiteX12-2713" fmla="*/ 6033 w 632159"/>
                <a:gd name="connsiteY12-2714" fmla="*/ 38 h 2343129"/>
                <a:gd name="connsiteX0-2715" fmla="*/ 6033 w 656624"/>
                <a:gd name="connsiteY0-2716" fmla="*/ 38 h 2343129"/>
                <a:gd name="connsiteX1-2717" fmla="*/ 117158 w 656624"/>
                <a:gd name="connsiteY1-2718" fmla="*/ 606463 h 2343129"/>
                <a:gd name="connsiteX2-2719" fmla="*/ 553721 w 656624"/>
                <a:gd name="connsiteY2-2720" fmla="*/ 1060487 h 2343129"/>
                <a:gd name="connsiteX3-2721" fmla="*/ 552926 w 656624"/>
                <a:gd name="connsiteY3-2722" fmla="*/ 1272418 h 2343129"/>
                <a:gd name="connsiteX4-2723" fmla="*/ 124301 w 656624"/>
                <a:gd name="connsiteY4-2724" fmla="*/ 1719301 h 2343129"/>
                <a:gd name="connsiteX5-2725" fmla="*/ 9208 w 656624"/>
                <a:gd name="connsiteY5-2726" fmla="*/ 2336838 h 2343129"/>
                <a:gd name="connsiteX6-2727" fmla="*/ 113189 w 656624"/>
                <a:gd name="connsiteY6-2728" fmla="*/ 2341600 h 2343129"/>
                <a:gd name="connsiteX7-2729" fmla="*/ 174308 w 656624"/>
                <a:gd name="connsiteY7-2730" fmla="*/ 1813757 h 2343129"/>
                <a:gd name="connsiteX8-2731" fmla="*/ 556896 w 656624"/>
                <a:gd name="connsiteY8-2732" fmla="*/ 1331156 h 2343129"/>
                <a:gd name="connsiteX9-2733" fmla="*/ 555308 w 656624"/>
                <a:gd name="connsiteY9-2734" fmla="*/ 993814 h 2343129"/>
                <a:gd name="connsiteX10-2735" fmla="*/ 175895 w 656624"/>
                <a:gd name="connsiteY10-2736" fmla="*/ 535025 h 2343129"/>
                <a:gd name="connsiteX11-2737" fmla="*/ 113189 w 656624"/>
                <a:gd name="connsiteY11-2738" fmla="*/ 38 h 2343129"/>
                <a:gd name="connsiteX12-2739" fmla="*/ 6033 w 656624"/>
                <a:gd name="connsiteY12-2740" fmla="*/ 38 h 2343129"/>
                <a:gd name="connsiteX0-2741" fmla="*/ 6033 w 663046"/>
                <a:gd name="connsiteY0-2742" fmla="*/ 38 h 2343129"/>
                <a:gd name="connsiteX1-2743" fmla="*/ 117158 w 663046"/>
                <a:gd name="connsiteY1-2744" fmla="*/ 606463 h 2343129"/>
                <a:gd name="connsiteX2-2745" fmla="*/ 553721 w 663046"/>
                <a:gd name="connsiteY2-2746" fmla="*/ 1060487 h 2343129"/>
                <a:gd name="connsiteX3-2747" fmla="*/ 552926 w 663046"/>
                <a:gd name="connsiteY3-2748" fmla="*/ 1272418 h 2343129"/>
                <a:gd name="connsiteX4-2749" fmla="*/ 124301 w 663046"/>
                <a:gd name="connsiteY4-2750" fmla="*/ 1719301 h 2343129"/>
                <a:gd name="connsiteX5-2751" fmla="*/ 9208 w 663046"/>
                <a:gd name="connsiteY5-2752" fmla="*/ 2336838 h 2343129"/>
                <a:gd name="connsiteX6-2753" fmla="*/ 113189 w 663046"/>
                <a:gd name="connsiteY6-2754" fmla="*/ 2341600 h 2343129"/>
                <a:gd name="connsiteX7-2755" fmla="*/ 174308 w 663046"/>
                <a:gd name="connsiteY7-2756" fmla="*/ 1813757 h 2343129"/>
                <a:gd name="connsiteX8-2757" fmla="*/ 556896 w 663046"/>
                <a:gd name="connsiteY8-2758" fmla="*/ 1331156 h 2343129"/>
                <a:gd name="connsiteX9-2759" fmla="*/ 555308 w 663046"/>
                <a:gd name="connsiteY9-2760" fmla="*/ 993814 h 2343129"/>
                <a:gd name="connsiteX10-2761" fmla="*/ 175895 w 663046"/>
                <a:gd name="connsiteY10-2762" fmla="*/ 535025 h 2343129"/>
                <a:gd name="connsiteX11-2763" fmla="*/ 113189 w 663046"/>
                <a:gd name="connsiteY11-2764" fmla="*/ 38 h 2343129"/>
                <a:gd name="connsiteX12-2765" fmla="*/ 6033 w 663046"/>
                <a:gd name="connsiteY12-2766" fmla="*/ 38 h 2343129"/>
                <a:gd name="connsiteX0-2767" fmla="*/ 6033 w 681517"/>
                <a:gd name="connsiteY0-2768" fmla="*/ 38 h 2343129"/>
                <a:gd name="connsiteX1-2769" fmla="*/ 117158 w 681517"/>
                <a:gd name="connsiteY1-2770" fmla="*/ 606463 h 2343129"/>
                <a:gd name="connsiteX2-2771" fmla="*/ 553721 w 681517"/>
                <a:gd name="connsiteY2-2772" fmla="*/ 1060487 h 2343129"/>
                <a:gd name="connsiteX3-2773" fmla="*/ 552926 w 681517"/>
                <a:gd name="connsiteY3-2774" fmla="*/ 1272418 h 2343129"/>
                <a:gd name="connsiteX4-2775" fmla="*/ 124301 w 681517"/>
                <a:gd name="connsiteY4-2776" fmla="*/ 1719301 h 2343129"/>
                <a:gd name="connsiteX5-2777" fmla="*/ 9208 w 681517"/>
                <a:gd name="connsiteY5-2778" fmla="*/ 2336838 h 2343129"/>
                <a:gd name="connsiteX6-2779" fmla="*/ 113189 w 681517"/>
                <a:gd name="connsiteY6-2780" fmla="*/ 2341600 h 2343129"/>
                <a:gd name="connsiteX7-2781" fmla="*/ 174308 w 681517"/>
                <a:gd name="connsiteY7-2782" fmla="*/ 1813757 h 2343129"/>
                <a:gd name="connsiteX8-2783" fmla="*/ 556896 w 681517"/>
                <a:gd name="connsiteY8-2784" fmla="*/ 1331156 h 2343129"/>
                <a:gd name="connsiteX9-2785" fmla="*/ 555308 w 681517"/>
                <a:gd name="connsiteY9-2786" fmla="*/ 993814 h 2343129"/>
                <a:gd name="connsiteX10-2787" fmla="*/ 175895 w 681517"/>
                <a:gd name="connsiteY10-2788" fmla="*/ 535025 h 2343129"/>
                <a:gd name="connsiteX11-2789" fmla="*/ 113189 w 681517"/>
                <a:gd name="connsiteY11-2790" fmla="*/ 38 h 2343129"/>
                <a:gd name="connsiteX12-2791" fmla="*/ 6033 w 681517"/>
                <a:gd name="connsiteY12-2792" fmla="*/ 38 h 2343129"/>
                <a:gd name="connsiteX0-2793" fmla="*/ 6033 w 634658"/>
                <a:gd name="connsiteY0-2794" fmla="*/ 38 h 2343129"/>
                <a:gd name="connsiteX1-2795" fmla="*/ 117158 w 634658"/>
                <a:gd name="connsiteY1-2796" fmla="*/ 606463 h 2343129"/>
                <a:gd name="connsiteX2-2797" fmla="*/ 553721 w 634658"/>
                <a:gd name="connsiteY2-2798" fmla="*/ 1060487 h 2343129"/>
                <a:gd name="connsiteX3-2799" fmla="*/ 552926 w 634658"/>
                <a:gd name="connsiteY3-2800" fmla="*/ 1272418 h 2343129"/>
                <a:gd name="connsiteX4-2801" fmla="*/ 124301 w 634658"/>
                <a:gd name="connsiteY4-2802" fmla="*/ 1719301 h 2343129"/>
                <a:gd name="connsiteX5-2803" fmla="*/ 9208 w 634658"/>
                <a:gd name="connsiteY5-2804" fmla="*/ 2336838 h 2343129"/>
                <a:gd name="connsiteX6-2805" fmla="*/ 113189 w 634658"/>
                <a:gd name="connsiteY6-2806" fmla="*/ 2341600 h 2343129"/>
                <a:gd name="connsiteX7-2807" fmla="*/ 200502 w 634658"/>
                <a:gd name="connsiteY7-2808" fmla="*/ 1756607 h 2343129"/>
                <a:gd name="connsiteX8-2809" fmla="*/ 556896 w 634658"/>
                <a:gd name="connsiteY8-2810" fmla="*/ 1331156 h 2343129"/>
                <a:gd name="connsiteX9-2811" fmla="*/ 555308 w 634658"/>
                <a:gd name="connsiteY9-2812" fmla="*/ 993814 h 2343129"/>
                <a:gd name="connsiteX10-2813" fmla="*/ 175895 w 634658"/>
                <a:gd name="connsiteY10-2814" fmla="*/ 535025 h 2343129"/>
                <a:gd name="connsiteX11-2815" fmla="*/ 113189 w 634658"/>
                <a:gd name="connsiteY11-2816" fmla="*/ 38 h 2343129"/>
                <a:gd name="connsiteX12-2817" fmla="*/ 6033 w 634658"/>
                <a:gd name="connsiteY12-2818" fmla="*/ 38 h 2343129"/>
                <a:gd name="connsiteX0-2819" fmla="*/ 6033 w 676933"/>
                <a:gd name="connsiteY0-2820" fmla="*/ 38 h 2343129"/>
                <a:gd name="connsiteX1-2821" fmla="*/ 117158 w 676933"/>
                <a:gd name="connsiteY1-2822" fmla="*/ 606463 h 2343129"/>
                <a:gd name="connsiteX2-2823" fmla="*/ 553721 w 676933"/>
                <a:gd name="connsiteY2-2824" fmla="*/ 1060487 h 2343129"/>
                <a:gd name="connsiteX3-2825" fmla="*/ 552926 w 676933"/>
                <a:gd name="connsiteY3-2826" fmla="*/ 1272418 h 2343129"/>
                <a:gd name="connsiteX4-2827" fmla="*/ 124301 w 676933"/>
                <a:gd name="connsiteY4-2828" fmla="*/ 1719301 h 2343129"/>
                <a:gd name="connsiteX5-2829" fmla="*/ 9208 w 676933"/>
                <a:gd name="connsiteY5-2830" fmla="*/ 2336838 h 2343129"/>
                <a:gd name="connsiteX6-2831" fmla="*/ 113189 w 676933"/>
                <a:gd name="connsiteY6-2832" fmla="*/ 2341600 h 2343129"/>
                <a:gd name="connsiteX7-2833" fmla="*/ 200502 w 676933"/>
                <a:gd name="connsiteY7-2834" fmla="*/ 1756607 h 2343129"/>
                <a:gd name="connsiteX8-2835" fmla="*/ 556896 w 676933"/>
                <a:gd name="connsiteY8-2836" fmla="*/ 1331156 h 2343129"/>
                <a:gd name="connsiteX9-2837" fmla="*/ 555308 w 676933"/>
                <a:gd name="connsiteY9-2838" fmla="*/ 993814 h 2343129"/>
                <a:gd name="connsiteX10-2839" fmla="*/ 175895 w 676933"/>
                <a:gd name="connsiteY10-2840" fmla="*/ 535025 h 2343129"/>
                <a:gd name="connsiteX11-2841" fmla="*/ 113189 w 676933"/>
                <a:gd name="connsiteY11-2842" fmla="*/ 38 h 2343129"/>
                <a:gd name="connsiteX12-2843" fmla="*/ 6033 w 676933"/>
                <a:gd name="connsiteY12-2844" fmla="*/ 38 h 2343129"/>
                <a:gd name="connsiteX0-2845" fmla="*/ 6033 w 676933"/>
                <a:gd name="connsiteY0-2846" fmla="*/ 38 h 2343129"/>
                <a:gd name="connsiteX1-2847" fmla="*/ 117158 w 676933"/>
                <a:gd name="connsiteY1-2848" fmla="*/ 606463 h 2343129"/>
                <a:gd name="connsiteX2-2849" fmla="*/ 553721 w 676933"/>
                <a:gd name="connsiteY2-2850" fmla="*/ 1060487 h 2343129"/>
                <a:gd name="connsiteX3-2851" fmla="*/ 552926 w 676933"/>
                <a:gd name="connsiteY3-2852" fmla="*/ 1272418 h 2343129"/>
                <a:gd name="connsiteX4-2853" fmla="*/ 124301 w 676933"/>
                <a:gd name="connsiteY4-2854" fmla="*/ 1719301 h 2343129"/>
                <a:gd name="connsiteX5-2855" fmla="*/ 9208 w 676933"/>
                <a:gd name="connsiteY5-2856" fmla="*/ 2336838 h 2343129"/>
                <a:gd name="connsiteX6-2857" fmla="*/ 113189 w 676933"/>
                <a:gd name="connsiteY6-2858" fmla="*/ 2341600 h 2343129"/>
                <a:gd name="connsiteX7-2859" fmla="*/ 200502 w 676933"/>
                <a:gd name="connsiteY7-2860" fmla="*/ 1756607 h 2343129"/>
                <a:gd name="connsiteX8-2861" fmla="*/ 556896 w 676933"/>
                <a:gd name="connsiteY8-2862" fmla="*/ 1331156 h 2343129"/>
                <a:gd name="connsiteX9-2863" fmla="*/ 555308 w 676933"/>
                <a:gd name="connsiteY9-2864" fmla="*/ 993814 h 2343129"/>
                <a:gd name="connsiteX10-2865" fmla="*/ 175895 w 676933"/>
                <a:gd name="connsiteY10-2866" fmla="*/ 535025 h 2343129"/>
                <a:gd name="connsiteX11-2867" fmla="*/ 113189 w 676933"/>
                <a:gd name="connsiteY11-2868" fmla="*/ 38 h 2343129"/>
                <a:gd name="connsiteX12-2869" fmla="*/ 6033 w 676933"/>
                <a:gd name="connsiteY12-2870" fmla="*/ 38 h 2343129"/>
                <a:gd name="connsiteX0-2871" fmla="*/ 6033 w 676933"/>
                <a:gd name="connsiteY0-2872" fmla="*/ 38 h 2343129"/>
                <a:gd name="connsiteX1-2873" fmla="*/ 117158 w 676933"/>
                <a:gd name="connsiteY1-2874" fmla="*/ 606463 h 2343129"/>
                <a:gd name="connsiteX2-2875" fmla="*/ 553721 w 676933"/>
                <a:gd name="connsiteY2-2876" fmla="*/ 1060487 h 2343129"/>
                <a:gd name="connsiteX3-2877" fmla="*/ 552926 w 676933"/>
                <a:gd name="connsiteY3-2878" fmla="*/ 1272418 h 2343129"/>
                <a:gd name="connsiteX4-2879" fmla="*/ 124301 w 676933"/>
                <a:gd name="connsiteY4-2880" fmla="*/ 1719301 h 2343129"/>
                <a:gd name="connsiteX5-2881" fmla="*/ 9208 w 676933"/>
                <a:gd name="connsiteY5-2882" fmla="*/ 2336838 h 2343129"/>
                <a:gd name="connsiteX6-2883" fmla="*/ 113189 w 676933"/>
                <a:gd name="connsiteY6-2884" fmla="*/ 2341600 h 2343129"/>
                <a:gd name="connsiteX7-2885" fmla="*/ 200502 w 676933"/>
                <a:gd name="connsiteY7-2886" fmla="*/ 1756607 h 2343129"/>
                <a:gd name="connsiteX8-2887" fmla="*/ 556896 w 676933"/>
                <a:gd name="connsiteY8-2888" fmla="*/ 1331156 h 2343129"/>
                <a:gd name="connsiteX9-2889" fmla="*/ 555308 w 676933"/>
                <a:gd name="connsiteY9-2890" fmla="*/ 993814 h 2343129"/>
                <a:gd name="connsiteX10-2891" fmla="*/ 175895 w 676933"/>
                <a:gd name="connsiteY10-2892" fmla="*/ 535025 h 2343129"/>
                <a:gd name="connsiteX11-2893" fmla="*/ 113189 w 676933"/>
                <a:gd name="connsiteY11-2894" fmla="*/ 38 h 2343129"/>
                <a:gd name="connsiteX12-2895" fmla="*/ 6033 w 676933"/>
                <a:gd name="connsiteY12-2896" fmla="*/ 38 h 2343129"/>
                <a:gd name="connsiteX0-2897" fmla="*/ 6033 w 683751"/>
                <a:gd name="connsiteY0-2898" fmla="*/ 38 h 2343129"/>
                <a:gd name="connsiteX1-2899" fmla="*/ 117158 w 683751"/>
                <a:gd name="connsiteY1-2900" fmla="*/ 606463 h 2343129"/>
                <a:gd name="connsiteX2-2901" fmla="*/ 553721 w 683751"/>
                <a:gd name="connsiteY2-2902" fmla="*/ 1060487 h 2343129"/>
                <a:gd name="connsiteX3-2903" fmla="*/ 552926 w 683751"/>
                <a:gd name="connsiteY3-2904" fmla="*/ 1272418 h 2343129"/>
                <a:gd name="connsiteX4-2905" fmla="*/ 124301 w 683751"/>
                <a:gd name="connsiteY4-2906" fmla="*/ 1719301 h 2343129"/>
                <a:gd name="connsiteX5-2907" fmla="*/ 9208 w 683751"/>
                <a:gd name="connsiteY5-2908" fmla="*/ 2336838 h 2343129"/>
                <a:gd name="connsiteX6-2909" fmla="*/ 113189 w 683751"/>
                <a:gd name="connsiteY6-2910" fmla="*/ 2341600 h 2343129"/>
                <a:gd name="connsiteX7-2911" fmla="*/ 200502 w 683751"/>
                <a:gd name="connsiteY7-2912" fmla="*/ 1756607 h 2343129"/>
                <a:gd name="connsiteX8-2913" fmla="*/ 556896 w 683751"/>
                <a:gd name="connsiteY8-2914" fmla="*/ 1331156 h 2343129"/>
                <a:gd name="connsiteX9-2915" fmla="*/ 555308 w 683751"/>
                <a:gd name="connsiteY9-2916" fmla="*/ 993814 h 2343129"/>
                <a:gd name="connsiteX10-2917" fmla="*/ 175895 w 683751"/>
                <a:gd name="connsiteY10-2918" fmla="*/ 535025 h 2343129"/>
                <a:gd name="connsiteX11-2919" fmla="*/ 113189 w 683751"/>
                <a:gd name="connsiteY11-2920" fmla="*/ 38 h 2343129"/>
                <a:gd name="connsiteX12-2921" fmla="*/ 6033 w 683751"/>
                <a:gd name="connsiteY12-2922" fmla="*/ 38 h 2343129"/>
                <a:gd name="connsiteX0-2923" fmla="*/ 6033 w 683751"/>
                <a:gd name="connsiteY0-2924" fmla="*/ 38 h 2343129"/>
                <a:gd name="connsiteX1-2925" fmla="*/ 117158 w 683751"/>
                <a:gd name="connsiteY1-2926" fmla="*/ 606463 h 2343129"/>
                <a:gd name="connsiteX2-2927" fmla="*/ 553721 w 683751"/>
                <a:gd name="connsiteY2-2928" fmla="*/ 1060487 h 2343129"/>
                <a:gd name="connsiteX3-2929" fmla="*/ 552926 w 683751"/>
                <a:gd name="connsiteY3-2930" fmla="*/ 1272418 h 2343129"/>
                <a:gd name="connsiteX4-2931" fmla="*/ 124301 w 683751"/>
                <a:gd name="connsiteY4-2932" fmla="*/ 1719301 h 2343129"/>
                <a:gd name="connsiteX5-2933" fmla="*/ 9208 w 683751"/>
                <a:gd name="connsiteY5-2934" fmla="*/ 2336838 h 2343129"/>
                <a:gd name="connsiteX6-2935" fmla="*/ 113189 w 683751"/>
                <a:gd name="connsiteY6-2936" fmla="*/ 2341600 h 2343129"/>
                <a:gd name="connsiteX7-2937" fmla="*/ 200502 w 683751"/>
                <a:gd name="connsiteY7-2938" fmla="*/ 1756607 h 2343129"/>
                <a:gd name="connsiteX8-2939" fmla="*/ 556896 w 683751"/>
                <a:gd name="connsiteY8-2940" fmla="*/ 1331156 h 2343129"/>
                <a:gd name="connsiteX9-2941" fmla="*/ 555308 w 683751"/>
                <a:gd name="connsiteY9-2942" fmla="*/ 993814 h 2343129"/>
                <a:gd name="connsiteX10-2943" fmla="*/ 175895 w 683751"/>
                <a:gd name="connsiteY10-2944" fmla="*/ 535025 h 2343129"/>
                <a:gd name="connsiteX11-2945" fmla="*/ 113189 w 683751"/>
                <a:gd name="connsiteY11-2946" fmla="*/ 38 h 2343129"/>
                <a:gd name="connsiteX12-2947" fmla="*/ 6033 w 683751"/>
                <a:gd name="connsiteY12-2948" fmla="*/ 38 h 2343129"/>
                <a:gd name="connsiteX0-2949" fmla="*/ 6033 w 683895"/>
                <a:gd name="connsiteY0-2950" fmla="*/ 38 h 2343129"/>
                <a:gd name="connsiteX1-2951" fmla="*/ 117158 w 683895"/>
                <a:gd name="connsiteY1-2952" fmla="*/ 606463 h 2343129"/>
                <a:gd name="connsiteX2-2953" fmla="*/ 553721 w 683895"/>
                <a:gd name="connsiteY2-2954" fmla="*/ 1060487 h 2343129"/>
                <a:gd name="connsiteX3-2955" fmla="*/ 552926 w 683895"/>
                <a:gd name="connsiteY3-2956" fmla="*/ 1272418 h 2343129"/>
                <a:gd name="connsiteX4-2957" fmla="*/ 124301 w 683895"/>
                <a:gd name="connsiteY4-2958" fmla="*/ 1719301 h 2343129"/>
                <a:gd name="connsiteX5-2959" fmla="*/ 9208 w 683895"/>
                <a:gd name="connsiteY5-2960" fmla="*/ 2336838 h 2343129"/>
                <a:gd name="connsiteX6-2961" fmla="*/ 113189 w 683895"/>
                <a:gd name="connsiteY6-2962" fmla="*/ 2341600 h 2343129"/>
                <a:gd name="connsiteX7-2963" fmla="*/ 200502 w 683895"/>
                <a:gd name="connsiteY7-2964" fmla="*/ 1756607 h 2343129"/>
                <a:gd name="connsiteX8-2965" fmla="*/ 556896 w 683895"/>
                <a:gd name="connsiteY8-2966" fmla="*/ 1331156 h 2343129"/>
                <a:gd name="connsiteX9-2967" fmla="*/ 683894 w 683895"/>
                <a:gd name="connsiteY9-2968" fmla="*/ 1165263 h 2343129"/>
                <a:gd name="connsiteX10-2969" fmla="*/ 555308 w 683895"/>
                <a:gd name="connsiteY10-2970" fmla="*/ 993814 h 2343129"/>
                <a:gd name="connsiteX11-2971" fmla="*/ 175895 w 683895"/>
                <a:gd name="connsiteY11-2972" fmla="*/ 535025 h 2343129"/>
                <a:gd name="connsiteX12-2973" fmla="*/ 113189 w 683895"/>
                <a:gd name="connsiteY12-2974" fmla="*/ 38 h 2343129"/>
                <a:gd name="connsiteX13-2975" fmla="*/ 6033 w 683895"/>
                <a:gd name="connsiteY13-2976" fmla="*/ 38 h 2343129"/>
                <a:gd name="connsiteX0-2977" fmla="*/ 6033 w 702832"/>
                <a:gd name="connsiteY0-2978" fmla="*/ 38 h 2343129"/>
                <a:gd name="connsiteX1-2979" fmla="*/ 117158 w 702832"/>
                <a:gd name="connsiteY1-2980" fmla="*/ 606463 h 2343129"/>
                <a:gd name="connsiteX2-2981" fmla="*/ 553721 w 702832"/>
                <a:gd name="connsiteY2-2982" fmla="*/ 1060487 h 2343129"/>
                <a:gd name="connsiteX3-2983" fmla="*/ 552926 w 702832"/>
                <a:gd name="connsiteY3-2984" fmla="*/ 1272418 h 2343129"/>
                <a:gd name="connsiteX4-2985" fmla="*/ 124301 w 702832"/>
                <a:gd name="connsiteY4-2986" fmla="*/ 1719301 h 2343129"/>
                <a:gd name="connsiteX5-2987" fmla="*/ 9208 w 702832"/>
                <a:gd name="connsiteY5-2988" fmla="*/ 2336838 h 2343129"/>
                <a:gd name="connsiteX6-2989" fmla="*/ 113189 w 702832"/>
                <a:gd name="connsiteY6-2990" fmla="*/ 2341600 h 2343129"/>
                <a:gd name="connsiteX7-2991" fmla="*/ 200502 w 702832"/>
                <a:gd name="connsiteY7-2992" fmla="*/ 1756607 h 2343129"/>
                <a:gd name="connsiteX8-2993" fmla="*/ 556896 w 702832"/>
                <a:gd name="connsiteY8-2994" fmla="*/ 1331156 h 2343129"/>
                <a:gd name="connsiteX9-2995" fmla="*/ 683894 w 702832"/>
                <a:gd name="connsiteY9-2996" fmla="*/ 1165263 h 2343129"/>
                <a:gd name="connsiteX10-2997" fmla="*/ 175895 w 702832"/>
                <a:gd name="connsiteY10-2998" fmla="*/ 535025 h 2343129"/>
                <a:gd name="connsiteX11-2999" fmla="*/ 113189 w 702832"/>
                <a:gd name="connsiteY11-3000" fmla="*/ 38 h 2343129"/>
                <a:gd name="connsiteX12-3001" fmla="*/ 6033 w 702832"/>
                <a:gd name="connsiteY12-3002" fmla="*/ 38 h 2343129"/>
                <a:gd name="connsiteX0-3003" fmla="*/ 6033 w 683925"/>
                <a:gd name="connsiteY0-3004" fmla="*/ 38 h 2343129"/>
                <a:gd name="connsiteX1-3005" fmla="*/ 117158 w 683925"/>
                <a:gd name="connsiteY1-3006" fmla="*/ 606463 h 2343129"/>
                <a:gd name="connsiteX2-3007" fmla="*/ 553721 w 683925"/>
                <a:gd name="connsiteY2-3008" fmla="*/ 1060487 h 2343129"/>
                <a:gd name="connsiteX3-3009" fmla="*/ 552926 w 683925"/>
                <a:gd name="connsiteY3-3010" fmla="*/ 1272418 h 2343129"/>
                <a:gd name="connsiteX4-3011" fmla="*/ 124301 w 683925"/>
                <a:gd name="connsiteY4-3012" fmla="*/ 1719301 h 2343129"/>
                <a:gd name="connsiteX5-3013" fmla="*/ 9208 w 683925"/>
                <a:gd name="connsiteY5-3014" fmla="*/ 2336838 h 2343129"/>
                <a:gd name="connsiteX6-3015" fmla="*/ 113189 w 683925"/>
                <a:gd name="connsiteY6-3016" fmla="*/ 2341600 h 2343129"/>
                <a:gd name="connsiteX7-3017" fmla="*/ 200502 w 683925"/>
                <a:gd name="connsiteY7-3018" fmla="*/ 1756607 h 2343129"/>
                <a:gd name="connsiteX8-3019" fmla="*/ 683894 w 683925"/>
                <a:gd name="connsiteY8-3020" fmla="*/ 1165263 h 2343129"/>
                <a:gd name="connsiteX9-3021" fmla="*/ 175895 w 683925"/>
                <a:gd name="connsiteY9-3022" fmla="*/ 535025 h 2343129"/>
                <a:gd name="connsiteX10-3023" fmla="*/ 113189 w 683925"/>
                <a:gd name="connsiteY10-3024" fmla="*/ 38 h 2343129"/>
                <a:gd name="connsiteX11-3025" fmla="*/ 6033 w 683925"/>
                <a:gd name="connsiteY11-3026" fmla="*/ 38 h 2343129"/>
                <a:gd name="connsiteX0-3027" fmla="*/ 6033 w 689984"/>
                <a:gd name="connsiteY0-3028" fmla="*/ 38 h 2343129"/>
                <a:gd name="connsiteX1-3029" fmla="*/ 117158 w 689984"/>
                <a:gd name="connsiteY1-3030" fmla="*/ 606463 h 2343129"/>
                <a:gd name="connsiteX2-3031" fmla="*/ 553721 w 689984"/>
                <a:gd name="connsiteY2-3032" fmla="*/ 1060487 h 2343129"/>
                <a:gd name="connsiteX3-3033" fmla="*/ 552926 w 689984"/>
                <a:gd name="connsiteY3-3034" fmla="*/ 1272418 h 2343129"/>
                <a:gd name="connsiteX4-3035" fmla="*/ 124301 w 689984"/>
                <a:gd name="connsiteY4-3036" fmla="*/ 1719301 h 2343129"/>
                <a:gd name="connsiteX5-3037" fmla="*/ 9208 w 689984"/>
                <a:gd name="connsiteY5-3038" fmla="*/ 2336838 h 2343129"/>
                <a:gd name="connsiteX6-3039" fmla="*/ 113189 w 689984"/>
                <a:gd name="connsiteY6-3040" fmla="*/ 2341600 h 2343129"/>
                <a:gd name="connsiteX7-3041" fmla="*/ 200502 w 689984"/>
                <a:gd name="connsiteY7-3042" fmla="*/ 1756607 h 2343129"/>
                <a:gd name="connsiteX8-3043" fmla="*/ 683894 w 689984"/>
                <a:gd name="connsiteY8-3044" fmla="*/ 1165263 h 2343129"/>
                <a:gd name="connsiteX9-3045" fmla="*/ 175895 w 689984"/>
                <a:gd name="connsiteY9-3046" fmla="*/ 535025 h 2343129"/>
                <a:gd name="connsiteX10-3047" fmla="*/ 113189 w 689984"/>
                <a:gd name="connsiteY10-3048" fmla="*/ 38 h 2343129"/>
                <a:gd name="connsiteX11-3049" fmla="*/ 6033 w 689984"/>
                <a:gd name="connsiteY11-3050" fmla="*/ 38 h 2343129"/>
                <a:gd name="connsiteX0-3051" fmla="*/ 6033 w 684892"/>
                <a:gd name="connsiteY0-3052" fmla="*/ 38 h 2343129"/>
                <a:gd name="connsiteX1-3053" fmla="*/ 117158 w 684892"/>
                <a:gd name="connsiteY1-3054" fmla="*/ 606463 h 2343129"/>
                <a:gd name="connsiteX2-3055" fmla="*/ 553721 w 684892"/>
                <a:gd name="connsiteY2-3056" fmla="*/ 1060487 h 2343129"/>
                <a:gd name="connsiteX3-3057" fmla="*/ 552926 w 684892"/>
                <a:gd name="connsiteY3-3058" fmla="*/ 1272418 h 2343129"/>
                <a:gd name="connsiteX4-3059" fmla="*/ 124301 w 684892"/>
                <a:gd name="connsiteY4-3060" fmla="*/ 1719301 h 2343129"/>
                <a:gd name="connsiteX5-3061" fmla="*/ 9208 w 684892"/>
                <a:gd name="connsiteY5-3062" fmla="*/ 2336838 h 2343129"/>
                <a:gd name="connsiteX6-3063" fmla="*/ 113189 w 684892"/>
                <a:gd name="connsiteY6-3064" fmla="*/ 2341600 h 2343129"/>
                <a:gd name="connsiteX7-3065" fmla="*/ 200502 w 684892"/>
                <a:gd name="connsiteY7-3066" fmla="*/ 1756607 h 2343129"/>
                <a:gd name="connsiteX8-3067" fmla="*/ 683894 w 684892"/>
                <a:gd name="connsiteY8-3068" fmla="*/ 1165263 h 2343129"/>
                <a:gd name="connsiteX9-3069" fmla="*/ 175895 w 684892"/>
                <a:gd name="connsiteY9-3070" fmla="*/ 535025 h 2343129"/>
                <a:gd name="connsiteX10-3071" fmla="*/ 113189 w 684892"/>
                <a:gd name="connsiteY10-3072" fmla="*/ 38 h 2343129"/>
                <a:gd name="connsiteX11-3073" fmla="*/ 6033 w 684892"/>
                <a:gd name="connsiteY11-3074" fmla="*/ 38 h 2343129"/>
                <a:gd name="connsiteX0-3075" fmla="*/ 6033 w 684004"/>
                <a:gd name="connsiteY0-3076" fmla="*/ 38 h 2343129"/>
                <a:gd name="connsiteX1-3077" fmla="*/ 117158 w 684004"/>
                <a:gd name="connsiteY1-3078" fmla="*/ 606463 h 2343129"/>
                <a:gd name="connsiteX2-3079" fmla="*/ 553721 w 684004"/>
                <a:gd name="connsiteY2-3080" fmla="*/ 1060487 h 2343129"/>
                <a:gd name="connsiteX3-3081" fmla="*/ 552926 w 684004"/>
                <a:gd name="connsiteY3-3082" fmla="*/ 1272418 h 2343129"/>
                <a:gd name="connsiteX4-3083" fmla="*/ 124301 w 684004"/>
                <a:gd name="connsiteY4-3084" fmla="*/ 1719301 h 2343129"/>
                <a:gd name="connsiteX5-3085" fmla="*/ 9208 w 684004"/>
                <a:gd name="connsiteY5-3086" fmla="*/ 2336838 h 2343129"/>
                <a:gd name="connsiteX6-3087" fmla="*/ 113189 w 684004"/>
                <a:gd name="connsiteY6-3088" fmla="*/ 2341600 h 2343129"/>
                <a:gd name="connsiteX7-3089" fmla="*/ 200502 w 684004"/>
                <a:gd name="connsiteY7-3090" fmla="*/ 1756607 h 2343129"/>
                <a:gd name="connsiteX8-3091" fmla="*/ 683894 w 684004"/>
                <a:gd name="connsiteY8-3092" fmla="*/ 1165263 h 2343129"/>
                <a:gd name="connsiteX9-3093" fmla="*/ 175895 w 684004"/>
                <a:gd name="connsiteY9-3094" fmla="*/ 535025 h 2343129"/>
                <a:gd name="connsiteX10-3095" fmla="*/ 113189 w 684004"/>
                <a:gd name="connsiteY10-3096" fmla="*/ 38 h 2343129"/>
                <a:gd name="connsiteX11-3097" fmla="*/ 6033 w 684004"/>
                <a:gd name="connsiteY11-3098" fmla="*/ 38 h 2343129"/>
                <a:gd name="connsiteX0-3099" fmla="*/ 6033 w 684004"/>
                <a:gd name="connsiteY0-3100" fmla="*/ 38 h 2343129"/>
                <a:gd name="connsiteX1-3101" fmla="*/ 117158 w 684004"/>
                <a:gd name="connsiteY1-3102" fmla="*/ 606463 h 2343129"/>
                <a:gd name="connsiteX2-3103" fmla="*/ 553721 w 684004"/>
                <a:gd name="connsiteY2-3104" fmla="*/ 1060487 h 2343129"/>
                <a:gd name="connsiteX3-3105" fmla="*/ 552926 w 684004"/>
                <a:gd name="connsiteY3-3106" fmla="*/ 1272418 h 2343129"/>
                <a:gd name="connsiteX4-3107" fmla="*/ 124301 w 684004"/>
                <a:gd name="connsiteY4-3108" fmla="*/ 1719301 h 2343129"/>
                <a:gd name="connsiteX5-3109" fmla="*/ 9208 w 684004"/>
                <a:gd name="connsiteY5-3110" fmla="*/ 2336838 h 2343129"/>
                <a:gd name="connsiteX6-3111" fmla="*/ 113189 w 684004"/>
                <a:gd name="connsiteY6-3112" fmla="*/ 2341600 h 2343129"/>
                <a:gd name="connsiteX7-3113" fmla="*/ 200502 w 684004"/>
                <a:gd name="connsiteY7-3114" fmla="*/ 1756607 h 2343129"/>
                <a:gd name="connsiteX8-3115" fmla="*/ 683894 w 684004"/>
                <a:gd name="connsiteY8-3116" fmla="*/ 1165263 h 2343129"/>
                <a:gd name="connsiteX9-3117" fmla="*/ 175895 w 684004"/>
                <a:gd name="connsiteY9-3118" fmla="*/ 535025 h 2343129"/>
                <a:gd name="connsiteX10-3119" fmla="*/ 113189 w 684004"/>
                <a:gd name="connsiteY10-3120" fmla="*/ 38 h 2343129"/>
                <a:gd name="connsiteX11-3121" fmla="*/ 6033 w 684004"/>
                <a:gd name="connsiteY11-3122" fmla="*/ 38 h 2343129"/>
                <a:gd name="connsiteX0-3123" fmla="*/ 6033 w 683899"/>
                <a:gd name="connsiteY0-3124" fmla="*/ 38 h 2343129"/>
                <a:gd name="connsiteX1-3125" fmla="*/ 117158 w 683899"/>
                <a:gd name="connsiteY1-3126" fmla="*/ 606463 h 2343129"/>
                <a:gd name="connsiteX2-3127" fmla="*/ 553721 w 683899"/>
                <a:gd name="connsiteY2-3128" fmla="*/ 1060487 h 2343129"/>
                <a:gd name="connsiteX3-3129" fmla="*/ 552926 w 683899"/>
                <a:gd name="connsiteY3-3130" fmla="*/ 1272418 h 2343129"/>
                <a:gd name="connsiteX4-3131" fmla="*/ 124301 w 683899"/>
                <a:gd name="connsiteY4-3132" fmla="*/ 1719301 h 2343129"/>
                <a:gd name="connsiteX5-3133" fmla="*/ 9208 w 683899"/>
                <a:gd name="connsiteY5-3134" fmla="*/ 2336838 h 2343129"/>
                <a:gd name="connsiteX6-3135" fmla="*/ 113189 w 683899"/>
                <a:gd name="connsiteY6-3136" fmla="*/ 2341600 h 2343129"/>
                <a:gd name="connsiteX7-3137" fmla="*/ 200502 w 683899"/>
                <a:gd name="connsiteY7-3138" fmla="*/ 1756607 h 2343129"/>
                <a:gd name="connsiteX8-3139" fmla="*/ 683894 w 683899"/>
                <a:gd name="connsiteY8-3140" fmla="*/ 1165263 h 2343129"/>
                <a:gd name="connsiteX9-3141" fmla="*/ 175895 w 683899"/>
                <a:gd name="connsiteY9-3142" fmla="*/ 535025 h 2343129"/>
                <a:gd name="connsiteX10-3143" fmla="*/ 113189 w 683899"/>
                <a:gd name="connsiteY10-3144" fmla="*/ 38 h 2343129"/>
                <a:gd name="connsiteX11-3145" fmla="*/ 6033 w 683899"/>
                <a:gd name="connsiteY11-3146" fmla="*/ 38 h 2343129"/>
                <a:gd name="connsiteX0-3147" fmla="*/ 6033 w 683899"/>
                <a:gd name="connsiteY0-3148" fmla="*/ 38 h 2343129"/>
                <a:gd name="connsiteX1-3149" fmla="*/ 117158 w 683899"/>
                <a:gd name="connsiteY1-3150" fmla="*/ 606463 h 2343129"/>
                <a:gd name="connsiteX2-3151" fmla="*/ 553721 w 683899"/>
                <a:gd name="connsiteY2-3152" fmla="*/ 1060487 h 2343129"/>
                <a:gd name="connsiteX3-3153" fmla="*/ 552926 w 683899"/>
                <a:gd name="connsiteY3-3154" fmla="*/ 1272418 h 2343129"/>
                <a:gd name="connsiteX4-3155" fmla="*/ 124301 w 683899"/>
                <a:gd name="connsiteY4-3156" fmla="*/ 1719301 h 2343129"/>
                <a:gd name="connsiteX5-3157" fmla="*/ 9208 w 683899"/>
                <a:gd name="connsiteY5-3158" fmla="*/ 2336838 h 2343129"/>
                <a:gd name="connsiteX6-3159" fmla="*/ 113189 w 683899"/>
                <a:gd name="connsiteY6-3160" fmla="*/ 2341600 h 2343129"/>
                <a:gd name="connsiteX7-3161" fmla="*/ 200502 w 683899"/>
                <a:gd name="connsiteY7-3162" fmla="*/ 1756607 h 2343129"/>
                <a:gd name="connsiteX8-3163" fmla="*/ 683894 w 683899"/>
                <a:gd name="connsiteY8-3164" fmla="*/ 1165263 h 2343129"/>
                <a:gd name="connsiteX9-3165" fmla="*/ 175895 w 683899"/>
                <a:gd name="connsiteY9-3166" fmla="*/ 535025 h 2343129"/>
                <a:gd name="connsiteX10-3167" fmla="*/ 113189 w 683899"/>
                <a:gd name="connsiteY10-3168" fmla="*/ 38 h 2343129"/>
                <a:gd name="connsiteX11-3169" fmla="*/ 6033 w 683899"/>
                <a:gd name="connsiteY11-3170" fmla="*/ 38 h 2343129"/>
                <a:gd name="connsiteX0-3171" fmla="*/ 6033 w 683899"/>
                <a:gd name="connsiteY0-3172" fmla="*/ 38 h 2343129"/>
                <a:gd name="connsiteX1-3173" fmla="*/ 117158 w 683899"/>
                <a:gd name="connsiteY1-3174" fmla="*/ 606463 h 2343129"/>
                <a:gd name="connsiteX2-3175" fmla="*/ 553721 w 683899"/>
                <a:gd name="connsiteY2-3176" fmla="*/ 1060487 h 2343129"/>
                <a:gd name="connsiteX3-3177" fmla="*/ 552926 w 683899"/>
                <a:gd name="connsiteY3-3178" fmla="*/ 1272418 h 2343129"/>
                <a:gd name="connsiteX4-3179" fmla="*/ 124301 w 683899"/>
                <a:gd name="connsiteY4-3180" fmla="*/ 1719301 h 2343129"/>
                <a:gd name="connsiteX5-3181" fmla="*/ 9208 w 683899"/>
                <a:gd name="connsiteY5-3182" fmla="*/ 2336838 h 2343129"/>
                <a:gd name="connsiteX6-3183" fmla="*/ 113189 w 683899"/>
                <a:gd name="connsiteY6-3184" fmla="*/ 2341600 h 2343129"/>
                <a:gd name="connsiteX7-3185" fmla="*/ 200502 w 683899"/>
                <a:gd name="connsiteY7-3186" fmla="*/ 1756607 h 2343129"/>
                <a:gd name="connsiteX8-3187" fmla="*/ 683894 w 683899"/>
                <a:gd name="connsiteY8-3188" fmla="*/ 1165263 h 2343129"/>
                <a:gd name="connsiteX9-3189" fmla="*/ 175895 w 683899"/>
                <a:gd name="connsiteY9-3190" fmla="*/ 535025 h 2343129"/>
                <a:gd name="connsiteX10-3191" fmla="*/ 113189 w 683899"/>
                <a:gd name="connsiteY10-3192" fmla="*/ 38 h 2343129"/>
                <a:gd name="connsiteX11-3193" fmla="*/ 6033 w 683899"/>
                <a:gd name="connsiteY11-3194" fmla="*/ 38 h 2343129"/>
                <a:gd name="connsiteX0-3195" fmla="*/ 6033 w 683899"/>
                <a:gd name="connsiteY0-3196" fmla="*/ 38 h 2343129"/>
                <a:gd name="connsiteX1-3197" fmla="*/ 117158 w 683899"/>
                <a:gd name="connsiteY1-3198" fmla="*/ 606463 h 2343129"/>
                <a:gd name="connsiteX2-3199" fmla="*/ 553721 w 683899"/>
                <a:gd name="connsiteY2-3200" fmla="*/ 1060487 h 2343129"/>
                <a:gd name="connsiteX3-3201" fmla="*/ 552926 w 683899"/>
                <a:gd name="connsiteY3-3202" fmla="*/ 1272418 h 2343129"/>
                <a:gd name="connsiteX4-3203" fmla="*/ 124301 w 683899"/>
                <a:gd name="connsiteY4-3204" fmla="*/ 1719301 h 2343129"/>
                <a:gd name="connsiteX5-3205" fmla="*/ 9208 w 683899"/>
                <a:gd name="connsiteY5-3206" fmla="*/ 2336838 h 2343129"/>
                <a:gd name="connsiteX6-3207" fmla="*/ 113189 w 683899"/>
                <a:gd name="connsiteY6-3208" fmla="*/ 2341600 h 2343129"/>
                <a:gd name="connsiteX7-3209" fmla="*/ 200502 w 683899"/>
                <a:gd name="connsiteY7-3210" fmla="*/ 1756607 h 2343129"/>
                <a:gd name="connsiteX8-3211" fmla="*/ 683894 w 683899"/>
                <a:gd name="connsiteY8-3212" fmla="*/ 1165263 h 2343129"/>
                <a:gd name="connsiteX9-3213" fmla="*/ 175895 w 683899"/>
                <a:gd name="connsiteY9-3214" fmla="*/ 535025 h 2343129"/>
                <a:gd name="connsiteX10-3215" fmla="*/ 113189 w 683899"/>
                <a:gd name="connsiteY10-3216" fmla="*/ 38 h 2343129"/>
                <a:gd name="connsiteX11-3217" fmla="*/ 6033 w 683899"/>
                <a:gd name="connsiteY11-3218" fmla="*/ 38 h 2343129"/>
                <a:gd name="connsiteX0-3219" fmla="*/ 6033 w 683899"/>
                <a:gd name="connsiteY0-3220" fmla="*/ 38 h 2341719"/>
                <a:gd name="connsiteX1-3221" fmla="*/ 117158 w 683899"/>
                <a:gd name="connsiteY1-3222" fmla="*/ 606463 h 2341719"/>
                <a:gd name="connsiteX2-3223" fmla="*/ 553721 w 683899"/>
                <a:gd name="connsiteY2-3224" fmla="*/ 1060487 h 2341719"/>
                <a:gd name="connsiteX3-3225" fmla="*/ 552926 w 683899"/>
                <a:gd name="connsiteY3-3226" fmla="*/ 1272418 h 2341719"/>
                <a:gd name="connsiteX4-3227" fmla="*/ 124301 w 683899"/>
                <a:gd name="connsiteY4-3228" fmla="*/ 1719301 h 2341719"/>
                <a:gd name="connsiteX5-3229" fmla="*/ 9208 w 683899"/>
                <a:gd name="connsiteY5-3230" fmla="*/ 2336838 h 2341719"/>
                <a:gd name="connsiteX6-3231" fmla="*/ 113189 w 683899"/>
                <a:gd name="connsiteY6-3232" fmla="*/ 2341600 h 2341719"/>
                <a:gd name="connsiteX7-3233" fmla="*/ 200502 w 683899"/>
                <a:gd name="connsiteY7-3234" fmla="*/ 1756607 h 2341719"/>
                <a:gd name="connsiteX8-3235" fmla="*/ 683894 w 683899"/>
                <a:gd name="connsiteY8-3236" fmla="*/ 1165263 h 2341719"/>
                <a:gd name="connsiteX9-3237" fmla="*/ 175895 w 683899"/>
                <a:gd name="connsiteY9-3238" fmla="*/ 535025 h 2341719"/>
                <a:gd name="connsiteX10-3239" fmla="*/ 113189 w 683899"/>
                <a:gd name="connsiteY10-3240" fmla="*/ 38 h 2341719"/>
                <a:gd name="connsiteX11-3241" fmla="*/ 6033 w 683899"/>
                <a:gd name="connsiteY11-3242" fmla="*/ 38 h 2341719"/>
                <a:gd name="connsiteX0-3243" fmla="*/ 6033 w 683899"/>
                <a:gd name="connsiteY0-3244" fmla="*/ 38 h 2341701"/>
                <a:gd name="connsiteX1-3245" fmla="*/ 117158 w 683899"/>
                <a:gd name="connsiteY1-3246" fmla="*/ 606463 h 2341701"/>
                <a:gd name="connsiteX2-3247" fmla="*/ 553721 w 683899"/>
                <a:gd name="connsiteY2-3248" fmla="*/ 1060487 h 2341701"/>
                <a:gd name="connsiteX3-3249" fmla="*/ 552926 w 683899"/>
                <a:gd name="connsiteY3-3250" fmla="*/ 1272418 h 2341701"/>
                <a:gd name="connsiteX4-3251" fmla="*/ 124301 w 683899"/>
                <a:gd name="connsiteY4-3252" fmla="*/ 1719301 h 2341701"/>
                <a:gd name="connsiteX5-3253" fmla="*/ 9208 w 683899"/>
                <a:gd name="connsiteY5-3254" fmla="*/ 2336838 h 2341701"/>
                <a:gd name="connsiteX6-3255" fmla="*/ 113189 w 683899"/>
                <a:gd name="connsiteY6-3256" fmla="*/ 2341600 h 2341701"/>
                <a:gd name="connsiteX7-3257" fmla="*/ 200502 w 683899"/>
                <a:gd name="connsiteY7-3258" fmla="*/ 1756607 h 2341701"/>
                <a:gd name="connsiteX8-3259" fmla="*/ 683894 w 683899"/>
                <a:gd name="connsiteY8-3260" fmla="*/ 1165263 h 2341701"/>
                <a:gd name="connsiteX9-3261" fmla="*/ 175895 w 683899"/>
                <a:gd name="connsiteY9-3262" fmla="*/ 535025 h 2341701"/>
                <a:gd name="connsiteX10-3263" fmla="*/ 113189 w 683899"/>
                <a:gd name="connsiteY10-3264" fmla="*/ 38 h 2341701"/>
                <a:gd name="connsiteX11-3265" fmla="*/ 6033 w 683899"/>
                <a:gd name="connsiteY11-3266" fmla="*/ 38 h 2341701"/>
                <a:gd name="connsiteX0-3267" fmla="*/ 6033 w 683899"/>
                <a:gd name="connsiteY0-3268" fmla="*/ 38 h 2341699"/>
                <a:gd name="connsiteX1-3269" fmla="*/ 117158 w 683899"/>
                <a:gd name="connsiteY1-3270" fmla="*/ 606463 h 2341699"/>
                <a:gd name="connsiteX2-3271" fmla="*/ 553721 w 683899"/>
                <a:gd name="connsiteY2-3272" fmla="*/ 1060487 h 2341699"/>
                <a:gd name="connsiteX3-3273" fmla="*/ 552926 w 683899"/>
                <a:gd name="connsiteY3-3274" fmla="*/ 1272418 h 2341699"/>
                <a:gd name="connsiteX4-3275" fmla="*/ 124301 w 683899"/>
                <a:gd name="connsiteY4-3276" fmla="*/ 1719301 h 2341699"/>
                <a:gd name="connsiteX5-3277" fmla="*/ 9208 w 683899"/>
                <a:gd name="connsiteY5-3278" fmla="*/ 2336838 h 2341699"/>
                <a:gd name="connsiteX6-3279" fmla="*/ 113189 w 683899"/>
                <a:gd name="connsiteY6-3280" fmla="*/ 2341600 h 2341699"/>
                <a:gd name="connsiteX7-3281" fmla="*/ 200502 w 683899"/>
                <a:gd name="connsiteY7-3282" fmla="*/ 1756607 h 2341699"/>
                <a:gd name="connsiteX8-3283" fmla="*/ 683894 w 683899"/>
                <a:gd name="connsiteY8-3284" fmla="*/ 1165263 h 2341699"/>
                <a:gd name="connsiteX9-3285" fmla="*/ 175895 w 683899"/>
                <a:gd name="connsiteY9-3286" fmla="*/ 535025 h 2341699"/>
                <a:gd name="connsiteX10-3287" fmla="*/ 113189 w 683899"/>
                <a:gd name="connsiteY10-3288" fmla="*/ 38 h 2341699"/>
                <a:gd name="connsiteX11-3289" fmla="*/ 6033 w 683899"/>
                <a:gd name="connsiteY11-3290" fmla="*/ 38 h 2341699"/>
                <a:gd name="connsiteX0-3291" fmla="*/ 6033 w 683899"/>
                <a:gd name="connsiteY0-3292" fmla="*/ 38 h 2341699"/>
                <a:gd name="connsiteX1-3293" fmla="*/ 117158 w 683899"/>
                <a:gd name="connsiteY1-3294" fmla="*/ 606463 h 2341699"/>
                <a:gd name="connsiteX2-3295" fmla="*/ 553721 w 683899"/>
                <a:gd name="connsiteY2-3296" fmla="*/ 1060487 h 2341699"/>
                <a:gd name="connsiteX3-3297" fmla="*/ 552926 w 683899"/>
                <a:gd name="connsiteY3-3298" fmla="*/ 1272418 h 2341699"/>
                <a:gd name="connsiteX4-3299" fmla="*/ 124301 w 683899"/>
                <a:gd name="connsiteY4-3300" fmla="*/ 1719301 h 2341699"/>
                <a:gd name="connsiteX5-3301" fmla="*/ 9208 w 683899"/>
                <a:gd name="connsiteY5-3302" fmla="*/ 2336838 h 2341699"/>
                <a:gd name="connsiteX6-3303" fmla="*/ 113189 w 683899"/>
                <a:gd name="connsiteY6-3304" fmla="*/ 2341600 h 2341699"/>
                <a:gd name="connsiteX7-3305" fmla="*/ 200502 w 683899"/>
                <a:gd name="connsiteY7-3306" fmla="*/ 1756607 h 2341699"/>
                <a:gd name="connsiteX8-3307" fmla="*/ 683894 w 683899"/>
                <a:gd name="connsiteY8-3308" fmla="*/ 1165263 h 2341699"/>
                <a:gd name="connsiteX9-3309" fmla="*/ 175895 w 683899"/>
                <a:gd name="connsiteY9-3310" fmla="*/ 535025 h 2341699"/>
                <a:gd name="connsiteX10-3311" fmla="*/ 113189 w 683899"/>
                <a:gd name="connsiteY10-3312" fmla="*/ 38 h 2341699"/>
                <a:gd name="connsiteX11-3313" fmla="*/ 6033 w 683899"/>
                <a:gd name="connsiteY11-3314" fmla="*/ 38 h 2341699"/>
                <a:gd name="connsiteX0-3315" fmla="*/ 6033 w 683899"/>
                <a:gd name="connsiteY0-3316" fmla="*/ 38 h 2341699"/>
                <a:gd name="connsiteX1-3317" fmla="*/ 117158 w 683899"/>
                <a:gd name="connsiteY1-3318" fmla="*/ 606463 h 2341699"/>
                <a:gd name="connsiteX2-3319" fmla="*/ 553721 w 683899"/>
                <a:gd name="connsiteY2-3320" fmla="*/ 1060487 h 2341699"/>
                <a:gd name="connsiteX3-3321" fmla="*/ 552926 w 683899"/>
                <a:gd name="connsiteY3-3322" fmla="*/ 1272418 h 2341699"/>
                <a:gd name="connsiteX4-3323" fmla="*/ 124301 w 683899"/>
                <a:gd name="connsiteY4-3324" fmla="*/ 1719301 h 2341699"/>
                <a:gd name="connsiteX5-3325" fmla="*/ 9208 w 683899"/>
                <a:gd name="connsiteY5-3326" fmla="*/ 2336838 h 2341699"/>
                <a:gd name="connsiteX6-3327" fmla="*/ 113189 w 683899"/>
                <a:gd name="connsiteY6-3328" fmla="*/ 2341600 h 2341699"/>
                <a:gd name="connsiteX7-3329" fmla="*/ 200502 w 683899"/>
                <a:gd name="connsiteY7-3330" fmla="*/ 1756607 h 2341699"/>
                <a:gd name="connsiteX8-3331" fmla="*/ 683894 w 683899"/>
                <a:gd name="connsiteY8-3332" fmla="*/ 1165263 h 2341699"/>
                <a:gd name="connsiteX9-3333" fmla="*/ 175895 w 683899"/>
                <a:gd name="connsiteY9-3334" fmla="*/ 535025 h 2341699"/>
                <a:gd name="connsiteX10-3335" fmla="*/ 113189 w 683899"/>
                <a:gd name="connsiteY10-3336" fmla="*/ 38 h 2341699"/>
                <a:gd name="connsiteX11-3337" fmla="*/ 6033 w 683899"/>
                <a:gd name="connsiteY11-3338" fmla="*/ 38 h 2341699"/>
                <a:gd name="connsiteX0-3339" fmla="*/ 6033 w 683899"/>
                <a:gd name="connsiteY0-3340" fmla="*/ 38 h 2341699"/>
                <a:gd name="connsiteX1-3341" fmla="*/ 117158 w 683899"/>
                <a:gd name="connsiteY1-3342" fmla="*/ 606463 h 2341699"/>
                <a:gd name="connsiteX2-3343" fmla="*/ 553721 w 683899"/>
                <a:gd name="connsiteY2-3344" fmla="*/ 1060487 h 2341699"/>
                <a:gd name="connsiteX3-3345" fmla="*/ 552926 w 683899"/>
                <a:gd name="connsiteY3-3346" fmla="*/ 1272418 h 2341699"/>
                <a:gd name="connsiteX4-3347" fmla="*/ 124301 w 683899"/>
                <a:gd name="connsiteY4-3348" fmla="*/ 1719301 h 2341699"/>
                <a:gd name="connsiteX5-3349" fmla="*/ 9208 w 683899"/>
                <a:gd name="connsiteY5-3350" fmla="*/ 2336838 h 2341699"/>
                <a:gd name="connsiteX6-3351" fmla="*/ 113189 w 683899"/>
                <a:gd name="connsiteY6-3352" fmla="*/ 2341600 h 2341699"/>
                <a:gd name="connsiteX7-3353" fmla="*/ 200502 w 683899"/>
                <a:gd name="connsiteY7-3354" fmla="*/ 1756607 h 2341699"/>
                <a:gd name="connsiteX8-3355" fmla="*/ 683894 w 683899"/>
                <a:gd name="connsiteY8-3356" fmla="*/ 1165263 h 2341699"/>
                <a:gd name="connsiteX9-3357" fmla="*/ 175895 w 683899"/>
                <a:gd name="connsiteY9-3358" fmla="*/ 535025 h 2341699"/>
                <a:gd name="connsiteX10-3359" fmla="*/ 113189 w 683899"/>
                <a:gd name="connsiteY10-3360" fmla="*/ 38 h 2341699"/>
                <a:gd name="connsiteX11-3361" fmla="*/ 6033 w 683899"/>
                <a:gd name="connsiteY11-3362" fmla="*/ 38 h 2341699"/>
                <a:gd name="connsiteX0-3363" fmla="*/ 6033 w 683898"/>
                <a:gd name="connsiteY0-3364" fmla="*/ 38 h 2336838"/>
                <a:gd name="connsiteX1-3365" fmla="*/ 117158 w 683898"/>
                <a:gd name="connsiteY1-3366" fmla="*/ 606463 h 2336838"/>
                <a:gd name="connsiteX2-3367" fmla="*/ 553721 w 683898"/>
                <a:gd name="connsiteY2-3368" fmla="*/ 1060487 h 2336838"/>
                <a:gd name="connsiteX3-3369" fmla="*/ 552926 w 683898"/>
                <a:gd name="connsiteY3-3370" fmla="*/ 1272418 h 2336838"/>
                <a:gd name="connsiteX4-3371" fmla="*/ 124301 w 683898"/>
                <a:gd name="connsiteY4-3372" fmla="*/ 1719301 h 2336838"/>
                <a:gd name="connsiteX5-3373" fmla="*/ 9208 w 683898"/>
                <a:gd name="connsiteY5-3374" fmla="*/ 2336838 h 2336838"/>
                <a:gd name="connsiteX6-3375" fmla="*/ 141764 w 683898"/>
                <a:gd name="connsiteY6-3376" fmla="*/ 2335250 h 2336838"/>
                <a:gd name="connsiteX7-3377" fmla="*/ 200502 w 683898"/>
                <a:gd name="connsiteY7-3378" fmla="*/ 1756607 h 2336838"/>
                <a:gd name="connsiteX8-3379" fmla="*/ 683894 w 683898"/>
                <a:gd name="connsiteY8-3380" fmla="*/ 1165263 h 2336838"/>
                <a:gd name="connsiteX9-3381" fmla="*/ 175895 w 683898"/>
                <a:gd name="connsiteY9-3382" fmla="*/ 535025 h 2336838"/>
                <a:gd name="connsiteX10-3383" fmla="*/ 113189 w 683898"/>
                <a:gd name="connsiteY10-3384" fmla="*/ 38 h 2336838"/>
                <a:gd name="connsiteX11-3385" fmla="*/ 6033 w 683898"/>
                <a:gd name="connsiteY11-3386" fmla="*/ 38 h 2336838"/>
                <a:gd name="connsiteX0-3387" fmla="*/ 6033 w 683899"/>
                <a:gd name="connsiteY0-3388" fmla="*/ 38 h 2336838"/>
                <a:gd name="connsiteX1-3389" fmla="*/ 117158 w 683899"/>
                <a:gd name="connsiteY1-3390" fmla="*/ 606463 h 2336838"/>
                <a:gd name="connsiteX2-3391" fmla="*/ 553721 w 683899"/>
                <a:gd name="connsiteY2-3392" fmla="*/ 1060487 h 2336838"/>
                <a:gd name="connsiteX3-3393" fmla="*/ 552926 w 683899"/>
                <a:gd name="connsiteY3-3394" fmla="*/ 1272418 h 2336838"/>
                <a:gd name="connsiteX4-3395" fmla="*/ 124301 w 683899"/>
                <a:gd name="connsiteY4-3396" fmla="*/ 1719301 h 2336838"/>
                <a:gd name="connsiteX5-3397" fmla="*/ 9208 w 683899"/>
                <a:gd name="connsiteY5-3398" fmla="*/ 2336838 h 2336838"/>
                <a:gd name="connsiteX6-3399" fmla="*/ 141764 w 683899"/>
                <a:gd name="connsiteY6-3400" fmla="*/ 2335250 h 2336838"/>
                <a:gd name="connsiteX7-3401" fmla="*/ 200502 w 683899"/>
                <a:gd name="connsiteY7-3402" fmla="*/ 1756607 h 2336838"/>
                <a:gd name="connsiteX8-3403" fmla="*/ 683894 w 683899"/>
                <a:gd name="connsiteY8-3404" fmla="*/ 1165263 h 2336838"/>
                <a:gd name="connsiteX9-3405" fmla="*/ 175895 w 683899"/>
                <a:gd name="connsiteY9-3406" fmla="*/ 535025 h 2336838"/>
                <a:gd name="connsiteX10-3407" fmla="*/ 113189 w 683899"/>
                <a:gd name="connsiteY10-3408" fmla="*/ 38 h 2336838"/>
                <a:gd name="connsiteX11-3409" fmla="*/ 6033 w 683899"/>
                <a:gd name="connsiteY11-3410" fmla="*/ 38 h 2336838"/>
                <a:gd name="connsiteX0-3411" fmla="*/ 7898 w 685764"/>
                <a:gd name="connsiteY0-3412" fmla="*/ 38 h 2336838"/>
                <a:gd name="connsiteX1-3413" fmla="*/ 119023 w 685764"/>
                <a:gd name="connsiteY1-3414" fmla="*/ 606463 h 2336838"/>
                <a:gd name="connsiteX2-3415" fmla="*/ 555586 w 685764"/>
                <a:gd name="connsiteY2-3416" fmla="*/ 1060487 h 2336838"/>
                <a:gd name="connsiteX3-3417" fmla="*/ 554791 w 685764"/>
                <a:gd name="connsiteY3-3418" fmla="*/ 1272418 h 2336838"/>
                <a:gd name="connsiteX4-3419" fmla="*/ 113466 w 685764"/>
                <a:gd name="connsiteY4-3420" fmla="*/ 1716126 h 2336838"/>
                <a:gd name="connsiteX5-3421" fmla="*/ 11073 w 685764"/>
                <a:gd name="connsiteY5-3422" fmla="*/ 2336838 h 2336838"/>
                <a:gd name="connsiteX6-3423" fmla="*/ 143629 w 685764"/>
                <a:gd name="connsiteY6-3424" fmla="*/ 2335250 h 2336838"/>
                <a:gd name="connsiteX7-3425" fmla="*/ 202367 w 685764"/>
                <a:gd name="connsiteY7-3426" fmla="*/ 1756607 h 2336838"/>
                <a:gd name="connsiteX8-3427" fmla="*/ 685759 w 685764"/>
                <a:gd name="connsiteY8-3428" fmla="*/ 1165263 h 2336838"/>
                <a:gd name="connsiteX9-3429" fmla="*/ 177760 w 685764"/>
                <a:gd name="connsiteY9-3430" fmla="*/ 535025 h 2336838"/>
                <a:gd name="connsiteX10-3431" fmla="*/ 115054 w 685764"/>
                <a:gd name="connsiteY10-3432" fmla="*/ 38 h 2336838"/>
                <a:gd name="connsiteX11-3433" fmla="*/ 7898 w 685764"/>
                <a:gd name="connsiteY11-3434" fmla="*/ 38 h 2336838"/>
                <a:gd name="connsiteX0-3435" fmla="*/ 7898 w 685764"/>
                <a:gd name="connsiteY0-3436" fmla="*/ 38 h 2336838"/>
                <a:gd name="connsiteX1-3437" fmla="*/ 119023 w 685764"/>
                <a:gd name="connsiteY1-3438" fmla="*/ 606463 h 2336838"/>
                <a:gd name="connsiteX2-3439" fmla="*/ 555586 w 685764"/>
                <a:gd name="connsiteY2-3440" fmla="*/ 1060487 h 2336838"/>
                <a:gd name="connsiteX3-3441" fmla="*/ 554791 w 685764"/>
                <a:gd name="connsiteY3-3442" fmla="*/ 1272418 h 2336838"/>
                <a:gd name="connsiteX4-3443" fmla="*/ 113466 w 685764"/>
                <a:gd name="connsiteY4-3444" fmla="*/ 1716126 h 2336838"/>
                <a:gd name="connsiteX5-3445" fmla="*/ 11073 w 685764"/>
                <a:gd name="connsiteY5-3446" fmla="*/ 2336838 h 2336838"/>
                <a:gd name="connsiteX6-3447" fmla="*/ 143629 w 685764"/>
                <a:gd name="connsiteY6-3448" fmla="*/ 2335250 h 2336838"/>
                <a:gd name="connsiteX7-3449" fmla="*/ 202367 w 685764"/>
                <a:gd name="connsiteY7-3450" fmla="*/ 1756607 h 2336838"/>
                <a:gd name="connsiteX8-3451" fmla="*/ 685759 w 685764"/>
                <a:gd name="connsiteY8-3452" fmla="*/ 1165263 h 2336838"/>
                <a:gd name="connsiteX9-3453" fmla="*/ 177760 w 685764"/>
                <a:gd name="connsiteY9-3454" fmla="*/ 535025 h 2336838"/>
                <a:gd name="connsiteX10-3455" fmla="*/ 115054 w 685764"/>
                <a:gd name="connsiteY10-3456" fmla="*/ 38 h 2336838"/>
                <a:gd name="connsiteX11-3457" fmla="*/ 7898 w 685764"/>
                <a:gd name="connsiteY11-3458" fmla="*/ 38 h 2336838"/>
                <a:gd name="connsiteX0-3459" fmla="*/ 6033 w 683899"/>
                <a:gd name="connsiteY0-3460" fmla="*/ 38 h 2336838"/>
                <a:gd name="connsiteX1-3461" fmla="*/ 117158 w 683899"/>
                <a:gd name="connsiteY1-3462" fmla="*/ 606463 h 2336838"/>
                <a:gd name="connsiteX2-3463" fmla="*/ 553721 w 683899"/>
                <a:gd name="connsiteY2-3464" fmla="*/ 1060487 h 2336838"/>
                <a:gd name="connsiteX3-3465" fmla="*/ 552926 w 683899"/>
                <a:gd name="connsiteY3-3466" fmla="*/ 1272418 h 2336838"/>
                <a:gd name="connsiteX4-3467" fmla="*/ 111601 w 683899"/>
                <a:gd name="connsiteY4-3468" fmla="*/ 1716126 h 2336838"/>
                <a:gd name="connsiteX5-3469" fmla="*/ 9208 w 683899"/>
                <a:gd name="connsiteY5-3470" fmla="*/ 2336838 h 2336838"/>
                <a:gd name="connsiteX6-3471" fmla="*/ 141764 w 683899"/>
                <a:gd name="connsiteY6-3472" fmla="*/ 2335250 h 2336838"/>
                <a:gd name="connsiteX7-3473" fmla="*/ 200502 w 683899"/>
                <a:gd name="connsiteY7-3474" fmla="*/ 1756607 h 2336838"/>
                <a:gd name="connsiteX8-3475" fmla="*/ 683894 w 683899"/>
                <a:gd name="connsiteY8-3476" fmla="*/ 1165263 h 2336838"/>
                <a:gd name="connsiteX9-3477" fmla="*/ 175895 w 683899"/>
                <a:gd name="connsiteY9-3478" fmla="*/ 535025 h 2336838"/>
                <a:gd name="connsiteX10-3479" fmla="*/ 113189 w 683899"/>
                <a:gd name="connsiteY10-3480" fmla="*/ 38 h 2336838"/>
                <a:gd name="connsiteX11-3481" fmla="*/ 6033 w 683899"/>
                <a:gd name="connsiteY11-3482" fmla="*/ 38 h 233683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Lst>
              <a:rect l="l" t="t" r="r" b="b"/>
              <a:pathLst>
                <a:path w="683899" h="2336838">
                  <a:moveTo>
                    <a:pt x="6033" y="38"/>
                  </a:moveTo>
                  <a:cubicBezTo>
                    <a:pt x="-16721" y="183657"/>
                    <a:pt x="25877" y="429721"/>
                    <a:pt x="117158" y="606463"/>
                  </a:cubicBezTo>
                  <a:cubicBezTo>
                    <a:pt x="208439" y="783205"/>
                    <a:pt x="431087" y="968544"/>
                    <a:pt x="553721" y="1060487"/>
                  </a:cubicBezTo>
                  <a:cubicBezTo>
                    <a:pt x="676355" y="1152430"/>
                    <a:pt x="642488" y="1204420"/>
                    <a:pt x="552926" y="1272418"/>
                  </a:cubicBezTo>
                  <a:cubicBezTo>
                    <a:pt x="463364" y="1340416"/>
                    <a:pt x="241114" y="1476017"/>
                    <a:pt x="111601" y="1716126"/>
                  </a:cubicBezTo>
                  <a:cubicBezTo>
                    <a:pt x="-17912" y="1956235"/>
                    <a:pt x="-2434" y="2224788"/>
                    <a:pt x="9208" y="2336838"/>
                  </a:cubicBezTo>
                  <a:cubicBezTo>
                    <a:pt x="73238" y="2334588"/>
                    <a:pt x="79322" y="2333927"/>
                    <a:pt x="141764" y="2335250"/>
                  </a:cubicBezTo>
                  <a:cubicBezTo>
                    <a:pt x="142293" y="2341337"/>
                    <a:pt x="72047" y="2043680"/>
                    <a:pt x="200502" y="1756607"/>
                  </a:cubicBezTo>
                  <a:cubicBezTo>
                    <a:pt x="328957" y="1469534"/>
                    <a:pt x="685482" y="1317001"/>
                    <a:pt x="683894" y="1165263"/>
                  </a:cubicBezTo>
                  <a:cubicBezTo>
                    <a:pt x="682306" y="1013525"/>
                    <a:pt x="282919" y="869723"/>
                    <a:pt x="175895" y="535025"/>
                  </a:cubicBezTo>
                  <a:cubicBezTo>
                    <a:pt x="68871" y="200327"/>
                    <a:pt x="104458" y="4271"/>
                    <a:pt x="113189" y="38"/>
                  </a:cubicBezTo>
                  <a:cubicBezTo>
                    <a:pt x="90964" y="-226"/>
                    <a:pt x="41530" y="1023"/>
                    <a:pt x="6033" y="38"/>
                  </a:cubicBezTo>
                  <a:close/>
                </a:path>
              </a:pathLst>
            </a:cu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88" name="圆角矩形 87"/>
            <p:cNvSpPr/>
            <p:nvPr/>
          </p:nvSpPr>
          <p:spPr>
            <a:xfrm>
              <a:off x="457037" y="1023995"/>
              <a:ext cx="2371887" cy="252521"/>
            </a:xfrm>
            <a:prstGeom prst="roundRect">
              <a:avLst>
                <a:gd name="adj" fmla="val 50000"/>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89" name="圆角矩形 88"/>
            <p:cNvSpPr/>
            <p:nvPr/>
          </p:nvSpPr>
          <p:spPr>
            <a:xfrm>
              <a:off x="457037" y="4318878"/>
              <a:ext cx="2371887" cy="252521"/>
            </a:xfrm>
            <a:prstGeom prst="roundRect">
              <a:avLst>
                <a:gd name="adj" fmla="val 50000"/>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grpSp>
      <p:sp>
        <p:nvSpPr>
          <p:cNvPr id="90" name="椭圆 89"/>
          <p:cNvSpPr/>
          <p:nvPr/>
        </p:nvSpPr>
        <p:spPr>
          <a:xfrm>
            <a:off x="5990649" y="3653696"/>
            <a:ext cx="215360" cy="215360"/>
          </a:xfrm>
          <a:prstGeom prst="ellipse">
            <a:avLst/>
          </a:prstGeom>
          <a:solidFill>
            <a:srgbClr val="3B3838"/>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91" name="椭圆 90"/>
          <p:cNvSpPr/>
          <p:nvPr/>
        </p:nvSpPr>
        <p:spPr>
          <a:xfrm>
            <a:off x="5764365" y="3960297"/>
            <a:ext cx="268918" cy="268918"/>
          </a:xfrm>
          <a:prstGeom prst="ellipse">
            <a:avLst/>
          </a:prstGeom>
          <a:solidFill>
            <a:srgbClr val="21AAE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92" name="椭圆 91"/>
          <p:cNvSpPr/>
          <p:nvPr/>
        </p:nvSpPr>
        <p:spPr>
          <a:xfrm>
            <a:off x="5658565" y="4243864"/>
            <a:ext cx="240258" cy="240258"/>
          </a:xfrm>
          <a:prstGeom prst="ellipse">
            <a:avLst/>
          </a:prstGeom>
          <a:solidFill>
            <a:srgbClr val="3B3838"/>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93" name="椭圆 92"/>
          <p:cNvSpPr/>
          <p:nvPr/>
        </p:nvSpPr>
        <p:spPr>
          <a:xfrm>
            <a:off x="5998421" y="4479832"/>
            <a:ext cx="164764" cy="164762"/>
          </a:xfrm>
          <a:prstGeom prst="ellipse">
            <a:avLst/>
          </a:prstGeom>
          <a:solidFill>
            <a:srgbClr val="21AAE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94" name="椭圆 93"/>
          <p:cNvSpPr/>
          <p:nvPr/>
        </p:nvSpPr>
        <p:spPr>
          <a:xfrm>
            <a:off x="6228261" y="3880204"/>
            <a:ext cx="178838" cy="178836"/>
          </a:xfrm>
          <a:prstGeom prst="ellipse">
            <a:avLst/>
          </a:prstGeom>
          <a:solidFill>
            <a:srgbClr val="21AAE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sp>
        <p:nvSpPr>
          <p:cNvPr id="95" name="椭圆 94"/>
          <p:cNvSpPr/>
          <p:nvPr/>
        </p:nvSpPr>
        <p:spPr>
          <a:xfrm>
            <a:off x="6255404" y="4226468"/>
            <a:ext cx="216321" cy="216319"/>
          </a:xfrm>
          <a:prstGeom prst="ellipse">
            <a:avLst/>
          </a:prstGeom>
          <a:solidFill>
            <a:srgbClr val="3B3838"/>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latin typeface="Microsoft YaHei" panose="020B0503020204020204" pitchFamily="34" charset="-122"/>
              <a:ea typeface="Microsoft YaHei" panose="020B0503020204020204" pitchFamily="34" charset="-122"/>
            </a:endParaRPr>
          </a:p>
        </p:txBody>
      </p:sp>
      <p:cxnSp>
        <p:nvCxnSpPr>
          <p:cNvPr id="102" name="肘形连接符 101"/>
          <p:cNvCxnSpPr/>
          <p:nvPr/>
        </p:nvCxnSpPr>
        <p:spPr>
          <a:xfrm flipV="1">
            <a:off x="6206008" y="2095315"/>
            <a:ext cx="2030392" cy="1666062"/>
          </a:xfrm>
          <a:prstGeom prst="bentConnector3">
            <a:avLst>
              <a:gd name="adj1" fmla="val 63134"/>
            </a:avLst>
          </a:prstGeom>
          <a:solidFill>
            <a:schemeClr val="bg1"/>
          </a:solidFill>
          <a:ln w="12700">
            <a:solidFill>
              <a:schemeClr val="tx1"/>
            </a:solidFill>
            <a:prstDash val="sysDot"/>
            <a:tailEnd type="oval" w="sm" len="sm"/>
          </a:ln>
        </p:spPr>
        <p:style>
          <a:lnRef idx="1">
            <a:schemeClr val="accent1"/>
          </a:lnRef>
          <a:fillRef idx="0">
            <a:schemeClr val="accent1"/>
          </a:fillRef>
          <a:effectRef idx="0">
            <a:schemeClr val="accent1"/>
          </a:effectRef>
          <a:fontRef idx="minor">
            <a:schemeClr val="tx1"/>
          </a:fontRef>
        </p:style>
      </p:cxnSp>
      <p:cxnSp>
        <p:nvCxnSpPr>
          <p:cNvPr id="104" name="肘形连接符 103"/>
          <p:cNvCxnSpPr/>
          <p:nvPr/>
        </p:nvCxnSpPr>
        <p:spPr>
          <a:xfrm>
            <a:off x="6471726" y="4339554"/>
            <a:ext cx="1764675" cy="448143"/>
          </a:xfrm>
          <a:prstGeom prst="bentConnector3">
            <a:avLst>
              <a:gd name="adj1" fmla="val 71947"/>
            </a:avLst>
          </a:prstGeom>
          <a:solidFill>
            <a:schemeClr val="bg1"/>
          </a:solidFill>
          <a:ln w="12700">
            <a:solidFill>
              <a:schemeClr val="tx1"/>
            </a:solidFill>
            <a:prstDash val="sysDot"/>
            <a:tailEnd type="oval" w="sm" len="sm"/>
          </a:ln>
        </p:spPr>
        <p:style>
          <a:lnRef idx="1">
            <a:schemeClr val="accent1"/>
          </a:lnRef>
          <a:fillRef idx="0">
            <a:schemeClr val="accent1"/>
          </a:fillRef>
          <a:effectRef idx="0">
            <a:schemeClr val="accent1"/>
          </a:effectRef>
          <a:fontRef idx="minor">
            <a:schemeClr val="tx1"/>
          </a:fontRef>
        </p:style>
      </p:cxnSp>
      <p:cxnSp>
        <p:nvCxnSpPr>
          <p:cNvPr id="105" name="肘形连接符 104"/>
          <p:cNvCxnSpPr/>
          <p:nvPr/>
        </p:nvCxnSpPr>
        <p:spPr>
          <a:xfrm rot="10800000">
            <a:off x="3955602" y="2095872"/>
            <a:ext cx="1808763" cy="1999441"/>
          </a:xfrm>
          <a:prstGeom prst="bentConnector3">
            <a:avLst>
              <a:gd name="adj1" fmla="val 58776"/>
            </a:avLst>
          </a:prstGeom>
          <a:solidFill>
            <a:schemeClr val="bg1"/>
          </a:solidFill>
          <a:ln w="12700">
            <a:solidFill>
              <a:schemeClr val="tx1"/>
            </a:solidFill>
            <a:prstDash val="sysDot"/>
            <a:tailEnd type="oval" w="sm" len="sm"/>
          </a:ln>
        </p:spPr>
        <p:style>
          <a:lnRef idx="1">
            <a:schemeClr val="accent1"/>
          </a:lnRef>
          <a:fillRef idx="0">
            <a:schemeClr val="accent1"/>
          </a:fillRef>
          <a:effectRef idx="0">
            <a:schemeClr val="accent1"/>
          </a:effectRef>
          <a:fontRef idx="minor">
            <a:schemeClr val="tx1"/>
          </a:fontRef>
        </p:style>
      </p:cxnSp>
      <p:cxnSp>
        <p:nvCxnSpPr>
          <p:cNvPr id="107" name="肘形连接符 106"/>
          <p:cNvCxnSpPr/>
          <p:nvPr/>
        </p:nvCxnSpPr>
        <p:spPr>
          <a:xfrm rot="10800000" flipV="1">
            <a:off x="3955601" y="4566424"/>
            <a:ext cx="2042819" cy="220558"/>
          </a:xfrm>
          <a:prstGeom prst="bentConnector3">
            <a:avLst>
              <a:gd name="adj1" fmla="val 75797"/>
            </a:avLst>
          </a:prstGeom>
          <a:solidFill>
            <a:schemeClr val="bg1"/>
          </a:solidFill>
          <a:ln w="12700">
            <a:solidFill>
              <a:schemeClr val="tx1"/>
            </a:solidFill>
            <a:prstDash val="sysDot"/>
            <a:tailEnd type="oval" w="sm" len="sm"/>
          </a:ln>
        </p:spPr>
        <p:style>
          <a:lnRef idx="1">
            <a:schemeClr val="accent1"/>
          </a:lnRef>
          <a:fillRef idx="0">
            <a:schemeClr val="accent1"/>
          </a:fillRef>
          <a:effectRef idx="0">
            <a:schemeClr val="accent1"/>
          </a:effectRef>
          <a:fontRef idx="minor">
            <a:schemeClr val="tx1"/>
          </a:fontRef>
        </p:style>
      </p:cxnSp>
      <p:sp>
        <p:nvSpPr>
          <p:cNvPr id="62" name="Rectangle 39"/>
          <p:cNvSpPr>
            <a:spLocks noChangeArrowheads="1"/>
          </p:cNvSpPr>
          <p:nvPr/>
        </p:nvSpPr>
        <p:spPr bwMode="auto">
          <a:xfrm>
            <a:off x="1425575" y="386715"/>
            <a:ext cx="10198735" cy="5408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Modules</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31" name="矩形 30"/>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2" name="矩形 31"/>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3" name="矩形 32"/>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5" name="Rectangle 34"/>
          <p:cNvSpPr/>
          <p:nvPr/>
        </p:nvSpPr>
        <p:spPr>
          <a:xfrm>
            <a:off x="886218" y="2160116"/>
            <a:ext cx="1978042" cy="461665"/>
          </a:xfrm>
          <a:prstGeom prst="rect">
            <a:avLst/>
          </a:prstGeom>
        </p:spPr>
        <p:txBody>
          <a:bodyPr wrap="none">
            <a:spAutoFit/>
          </a:bodyPr>
          <a:lstStyle/>
          <a:p>
            <a:pPr>
              <a:buNone/>
            </a:pPr>
            <a:r>
              <a:rPr lang="en-US" sz="2400" dirty="0" smtClean="0"/>
              <a:t>1.Registration </a:t>
            </a:r>
            <a:endParaRPr lang="en-US" sz="2400" dirty="0" smtClean="0"/>
          </a:p>
        </p:txBody>
      </p:sp>
      <p:sp>
        <p:nvSpPr>
          <p:cNvPr id="36" name="Rectangle 35"/>
          <p:cNvSpPr/>
          <p:nvPr/>
        </p:nvSpPr>
        <p:spPr>
          <a:xfrm>
            <a:off x="8523222" y="1611477"/>
            <a:ext cx="2961708" cy="830997"/>
          </a:xfrm>
          <a:prstGeom prst="rect">
            <a:avLst/>
          </a:prstGeom>
        </p:spPr>
        <p:txBody>
          <a:bodyPr wrap="none">
            <a:spAutoFit/>
          </a:bodyPr>
          <a:lstStyle/>
          <a:p>
            <a:pPr>
              <a:buNone/>
            </a:pPr>
            <a:r>
              <a:rPr lang="en-US" sz="2400" dirty="0" smtClean="0"/>
              <a:t>2. </a:t>
            </a:r>
            <a:r>
              <a:rPr lang="en-US" sz="2400" smtClean="0"/>
              <a:t>Extracting videos</a:t>
            </a:r>
          </a:p>
          <a:p>
            <a:pPr>
              <a:buNone/>
            </a:pPr>
            <a:r>
              <a:rPr lang="en-US" sz="2400" smtClean="0"/>
              <a:t> </a:t>
            </a:r>
            <a:r>
              <a:rPr lang="en-US" sz="2400" dirty="0" smtClean="0"/>
              <a:t>into </a:t>
            </a:r>
            <a:r>
              <a:rPr lang="en-US" sz="2400" smtClean="0"/>
              <a:t>individual frames</a:t>
            </a:r>
            <a:endParaRPr lang="en-US" sz="2400" dirty="0" smtClean="0"/>
          </a:p>
        </p:txBody>
      </p:sp>
      <p:sp>
        <p:nvSpPr>
          <p:cNvPr id="38" name="Rectangle 37"/>
          <p:cNvSpPr/>
          <p:nvPr/>
        </p:nvSpPr>
        <p:spPr>
          <a:xfrm>
            <a:off x="8300799" y="4942505"/>
            <a:ext cx="3561168" cy="461665"/>
          </a:xfrm>
          <a:prstGeom prst="rect">
            <a:avLst/>
          </a:prstGeom>
        </p:spPr>
        <p:txBody>
          <a:bodyPr wrap="none">
            <a:spAutoFit/>
          </a:bodyPr>
          <a:lstStyle/>
          <a:p>
            <a:pPr>
              <a:buNone/>
            </a:pPr>
            <a:r>
              <a:rPr lang="en-US" sz="2400" dirty="0" smtClean="0"/>
              <a:t>4. </a:t>
            </a:r>
            <a:r>
              <a:rPr lang="en-US" sz="2400" dirty="0" smtClean="0"/>
              <a:t>Testing and classification</a:t>
            </a:r>
            <a:endParaRPr lang="en-US" sz="2400" dirty="0" smtClean="0"/>
          </a:p>
        </p:txBody>
      </p:sp>
      <p:sp>
        <p:nvSpPr>
          <p:cNvPr id="29" name="TextBox 28"/>
          <p:cNvSpPr txBox="1"/>
          <p:nvPr/>
        </p:nvSpPr>
        <p:spPr>
          <a:xfrm>
            <a:off x="1018903" y="4807131"/>
            <a:ext cx="2705421" cy="461665"/>
          </a:xfrm>
          <a:prstGeom prst="rect">
            <a:avLst/>
          </a:prstGeom>
          <a:noFill/>
        </p:spPr>
        <p:txBody>
          <a:bodyPr wrap="none" rtlCol="0">
            <a:spAutoFit/>
          </a:bodyPr>
          <a:lstStyle/>
          <a:p>
            <a:r>
              <a:rPr lang="en-US" sz="2400" dirty="0" smtClean="0"/>
              <a:t>3.Feature Extraction</a:t>
            </a:r>
            <a:endParaRPr lang="en-US" sz="2400" dirty="0"/>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500" fill="hold"/>
                                        <p:tgtEl>
                                          <p:spTgt spid="62"/>
                                        </p:tgtEl>
                                        <p:attrNameLst>
                                          <p:attrName>ppt_x</p:attrName>
                                        </p:attrNameLst>
                                      </p:cBhvr>
                                      <p:tavLst>
                                        <p:tav tm="0">
                                          <p:val>
                                            <p:strVal val="1+#ppt_w/2"/>
                                          </p:val>
                                        </p:tav>
                                        <p:tav tm="100000">
                                          <p:val>
                                            <p:strVal val="#ppt_x"/>
                                          </p:val>
                                        </p:tav>
                                      </p:tavLst>
                                    </p:anim>
                                    <p:anim calcmode="lin" valueType="num">
                                      <p:cBhvr additive="base">
                                        <p:cTn id="8" dur="500" fill="hold"/>
                                        <p:tgtEl>
                                          <p:spTgt spid="6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5" presetClass="entr" presetSubtype="0" fill="hold" nodeType="clickEffect">
                                  <p:stCondLst>
                                    <p:cond delay="0"/>
                                  </p:stCondLst>
                                  <p:childTnLst>
                                    <p:set>
                                      <p:cBhvr>
                                        <p:cTn id="12" dur="1" fill="hold">
                                          <p:stCondLst>
                                            <p:cond delay="0"/>
                                          </p:stCondLst>
                                        </p:cTn>
                                        <p:tgtEl>
                                          <p:spTgt spid="83"/>
                                        </p:tgtEl>
                                        <p:attrNameLst>
                                          <p:attrName>style.visibility</p:attrName>
                                        </p:attrNameLst>
                                      </p:cBhvr>
                                      <p:to>
                                        <p:strVal val="visible"/>
                                      </p:to>
                                    </p:set>
                                    <p:animEffect transition="in" filter="fade">
                                      <p:cBhvr>
                                        <p:cTn id="13" dur="1000"/>
                                        <p:tgtEl>
                                          <p:spTgt spid="83"/>
                                        </p:tgtEl>
                                      </p:cBhvr>
                                    </p:animEffect>
                                    <p:anim calcmode="lin" valueType="num">
                                      <p:cBhvr>
                                        <p:cTn id="14" dur="1000" fill="hold"/>
                                        <p:tgtEl>
                                          <p:spTgt spid="83"/>
                                        </p:tgtEl>
                                        <p:attrNameLst>
                                          <p:attrName>ppt_w</p:attrName>
                                        </p:attrNameLst>
                                      </p:cBhvr>
                                      <p:tavLst>
                                        <p:tav tm="0" fmla="#ppt_w*sin(2.5*pi*$)">
                                          <p:val>
                                            <p:fltVal val="0"/>
                                          </p:val>
                                        </p:tav>
                                        <p:tav tm="100000">
                                          <p:val>
                                            <p:fltVal val="1"/>
                                          </p:val>
                                        </p:tav>
                                      </p:tavLst>
                                    </p:anim>
                                    <p:anim calcmode="lin" valueType="num">
                                      <p:cBhvr>
                                        <p:cTn id="15" dur="1000" fill="hold"/>
                                        <p:tgtEl>
                                          <p:spTgt spid="83"/>
                                        </p:tgtEl>
                                        <p:attrNameLst>
                                          <p:attrName>ppt_h</p:attrName>
                                        </p:attrNameLst>
                                      </p:cBhvr>
                                      <p:tavLst>
                                        <p:tav tm="0">
                                          <p:val>
                                            <p:strVal val="#ppt_h"/>
                                          </p:val>
                                        </p:tav>
                                        <p:tav tm="100000">
                                          <p:val>
                                            <p:strVal val="#ppt_h"/>
                                          </p:val>
                                        </p:tav>
                                      </p:tavLst>
                                    </p:anim>
                                  </p:childTnLst>
                                </p:cTn>
                              </p:par>
                            </p:childTnLst>
                          </p:cTn>
                        </p:par>
                        <p:par>
                          <p:cTn id="16" fill="hold">
                            <p:stCondLst>
                              <p:cond delay="1000"/>
                            </p:stCondLst>
                            <p:childTnLst>
                              <p:par>
                                <p:cTn id="17" presetID="22" presetClass="entr" presetSubtype="1" fill="hold" grpId="0"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wipe(up)">
                                      <p:cBhvr>
                                        <p:cTn id="19" dur="500"/>
                                        <p:tgtEl>
                                          <p:spTgt spid="5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90"/>
                                        </p:tgtEl>
                                        <p:attrNameLst>
                                          <p:attrName>style.visibility</p:attrName>
                                        </p:attrNameLst>
                                      </p:cBhvr>
                                      <p:to>
                                        <p:strVal val="visible"/>
                                      </p:to>
                                    </p:set>
                                    <p:anim calcmode="lin" valueType="num">
                                      <p:cBhvr>
                                        <p:cTn id="23" dur="250" fill="hold"/>
                                        <p:tgtEl>
                                          <p:spTgt spid="90"/>
                                        </p:tgtEl>
                                        <p:attrNameLst>
                                          <p:attrName>ppt_w</p:attrName>
                                        </p:attrNameLst>
                                      </p:cBhvr>
                                      <p:tavLst>
                                        <p:tav tm="0">
                                          <p:val>
                                            <p:fltVal val="0"/>
                                          </p:val>
                                        </p:tav>
                                        <p:tav tm="100000">
                                          <p:val>
                                            <p:strVal val="#ppt_w"/>
                                          </p:val>
                                        </p:tav>
                                      </p:tavLst>
                                    </p:anim>
                                    <p:anim calcmode="lin" valueType="num">
                                      <p:cBhvr>
                                        <p:cTn id="24" dur="250" fill="hold"/>
                                        <p:tgtEl>
                                          <p:spTgt spid="90"/>
                                        </p:tgtEl>
                                        <p:attrNameLst>
                                          <p:attrName>ppt_h</p:attrName>
                                        </p:attrNameLst>
                                      </p:cBhvr>
                                      <p:tavLst>
                                        <p:tav tm="0">
                                          <p:val>
                                            <p:fltVal val="0"/>
                                          </p:val>
                                        </p:tav>
                                        <p:tav tm="100000">
                                          <p:val>
                                            <p:strVal val="#ppt_h"/>
                                          </p:val>
                                        </p:tav>
                                      </p:tavLst>
                                    </p:anim>
                                    <p:animEffect transition="in" filter="fade">
                                      <p:cBhvr>
                                        <p:cTn id="25" dur="250"/>
                                        <p:tgtEl>
                                          <p:spTgt spid="90"/>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94"/>
                                        </p:tgtEl>
                                        <p:attrNameLst>
                                          <p:attrName>style.visibility</p:attrName>
                                        </p:attrNameLst>
                                      </p:cBhvr>
                                      <p:to>
                                        <p:strVal val="visible"/>
                                      </p:to>
                                    </p:set>
                                    <p:anim calcmode="lin" valueType="num">
                                      <p:cBhvr>
                                        <p:cTn id="29" dur="250" fill="hold"/>
                                        <p:tgtEl>
                                          <p:spTgt spid="94"/>
                                        </p:tgtEl>
                                        <p:attrNameLst>
                                          <p:attrName>ppt_w</p:attrName>
                                        </p:attrNameLst>
                                      </p:cBhvr>
                                      <p:tavLst>
                                        <p:tav tm="0">
                                          <p:val>
                                            <p:fltVal val="0"/>
                                          </p:val>
                                        </p:tav>
                                        <p:tav tm="100000">
                                          <p:val>
                                            <p:strVal val="#ppt_w"/>
                                          </p:val>
                                        </p:tav>
                                      </p:tavLst>
                                    </p:anim>
                                    <p:anim calcmode="lin" valueType="num">
                                      <p:cBhvr>
                                        <p:cTn id="30" dur="250" fill="hold"/>
                                        <p:tgtEl>
                                          <p:spTgt spid="94"/>
                                        </p:tgtEl>
                                        <p:attrNameLst>
                                          <p:attrName>ppt_h</p:attrName>
                                        </p:attrNameLst>
                                      </p:cBhvr>
                                      <p:tavLst>
                                        <p:tav tm="0">
                                          <p:val>
                                            <p:fltVal val="0"/>
                                          </p:val>
                                        </p:tav>
                                        <p:tav tm="100000">
                                          <p:val>
                                            <p:strVal val="#ppt_h"/>
                                          </p:val>
                                        </p:tav>
                                      </p:tavLst>
                                    </p:anim>
                                    <p:animEffect transition="in" filter="fade">
                                      <p:cBhvr>
                                        <p:cTn id="31" dur="250"/>
                                        <p:tgtEl>
                                          <p:spTgt spid="94"/>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91"/>
                                        </p:tgtEl>
                                        <p:attrNameLst>
                                          <p:attrName>style.visibility</p:attrName>
                                        </p:attrNameLst>
                                      </p:cBhvr>
                                      <p:to>
                                        <p:strVal val="visible"/>
                                      </p:to>
                                    </p:set>
                                    <p:anim calcmode="lin" valueType="num">
                                      <p:cBhvr>
                                        <p:cTn id="35" dur="250" fill="hold"/>
                                        <p:tgtEl>
                                          <p:spTgt spid="91"/>
                                        </p:tgtEl>
                                        <p:attrNameLst>
                                          <p:attrName>ppt_w</p:attrName>
                                        </p:attrNameLst>
                                      </p:cBhvr>
                                      <p:tavLst>
                                        <p:tav tm="0">
                                          <p:val>
                                            <p:fltVal val="0"/>
                                          </p:val>
                                        </p:tav>
                                        <p:tav tm="100000">
                                          <p:val>
                                            <p:strVal val="#ppt_w"/>
                                          </p:val>
                                        </p:tav>
                                      </p:tavLst>
                                    </p:anim>
                                    <p:anim calcmode="lin" valueType="num">
                                      <p:cBhvr>
                                        <p:cTn id="36" dur="250" fill="hold"/>
                                        <p:tgtEl>
                                          <p:spTgt spid="91"/>
                                        </p:tgtEl>
                                        <p:attrNameLst>
                                          <p:attrName>ppt_h</p:attrName>
                                        </p:attrNameLst>
                                      </p:cBhvr>
                                      <p:tavLst>
                                        <p:tav tm="0">
                                          <p:val>
                                            <p:fltVal val="0"/>
                                          </p:val>
                                        </p:tav>
                                        <p:tav tm="100000">
                                          <p:val>
                                            <p:strVal val="#ppt_h"/>
                                          </p:val>
                                        </p:tav>
                                      </p:tavLst>
                                    </p:anim>
                                    <p:animEffect transition="in" filter="fade">
                                      <p:cBhvr>
                                        <p:cTn id="37" dur="250"/>
                                        <p:tgtEl>
                                          <p:spTgt spid="91"/>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92"/>
                                        </p:tgtEl>
                                        <p:attrNameLst>
                                          <p:attrName>style.visibility</p:attrName>
                                        </p:attrNameLst>
                                      </p:cBhvr>
                                      <p:to>
                                        <p:strVal val="visible"/>
                                      </p:to>
                                    </p:set>
                                    <p:anim calcmode="lin" valueType="num">
                                      <p:cBhvr>
                                        <p:cTn id="41" dur="250" fill="hold"/>
                                        <p:tgtEl>
                                          <p:spTgt spid="92"/>
                                        </p:tgtEl>
                                        <p:attrNameLst>
                                          <p:attrName>ppt_w</p:attrName>
                                        </p:attrNameLst>
                                      </p:cBhvr>
                                      <p:tavLst>
                                        <p:tav tm="0">
                                          <p:val>
                                            <p:fltVal val="0"/>
                                          </p:val>
                                        </p:tav>
                                        <p:tav tm="100000">
                                          <p:val>
                                            <p:strVal val="#ppt_w"/>
                                          </p:val>
                                        </p:tav>
                                      </p:tavLst>
                                    </p:anim>
                                    <p:anim calcmode="lin" valueType="num">
                                      <p:cBhvr>
                                        <p:cTn id="42" dur="250" fill="hold"/>
                                        <p:tgtEl>
                                          <p:spTgt spid="92"/>
                                        </p:tgtEl>
                                        <p:attrNameLst>
                                          <p:attrName>ppt_h</p:attrName>
                                        </p:attrNameLst>
                                      </p:cBhvr>
                                      <p:tavLst>
                                        <p:tav tm="0">
                                          <p:val>
                                            <p:fltVal val="0"/>
                                          </p:val>
                                        </p:tav>
                                        <p:tav tm="100000">
                                          <p:val>
                                            <p:strVal val="#ppt_h"/>
                                          </p:val>
                                        </p:tav>
                                      </p:tavLst>
                                    </p:anim>
                                    <p:animEffect transition="in" filter="fade">
                                      <p:cBhvr>
                                        <p:cTn id="43" dur="250"/>
                                        <p:tgtEl>
                                          <p:spTgt spid="92"/>
                                        </p:tgtEl>
                                      </p:cBhvr>
                                    </p:animEffect>
                                  </p:childTnLst>
                                </p:cTn>
                              </p:par>
                            </p:childTnLst>
                          </p:cTn>
                        </p:par>
                        <p:par>
                          <p:cTn id="44" fill="hold">
                            <p:stCondLst>
                              <p:cond delay="3500"/>
                            </p:stCondLst>
                            <p:childTnLst>
                              <p:par>
                                <p:cTn id="45" presetID="53" presetClass="entr" presetSubtype="16" fill="hold" grpId="0" nodeType="afterEffect">
                                  <p:stCondLst>
                                    <p:cond delay="0"/>
                                  </p:stCondLst>
                                  <p:childTnLst>
                                    <p:set>
                                      <p:cBhvr>
                                        <p:cTn id="46" dur="1" fill="hold">
                                          <p:stCondLst>
                                            <p:cond delay="0"/>
                                          </p:stCondLst>
                                        </p:cTn>
                                        <p:tgtEl>
                                          <p:spTgt spid="93"/>
                                        </p:tgtEl>
                                        <p:attrNameLst>
                                          <p:attrName>style.visibility</p:attrName>
                                        </p:attrNameLst>
                                      </p:cBhvr>
                                      <p:to>
                                        <p:strVal val="visible"/>
                                      </p:to>
                                    </p:set>
                                    <p:anim calcmode="lin" valueType="num">
                                      <p:cBhvr>
                                        <p:cTn id="47" dur="250" fill="hold"/>
                                        <p:tgtEl>
                                          <p:spTgt spid="93"/>
                                        </p:tgtEl>
                                        <p:attrNameLst>
                                          <p:attrName>ppt_w</p:attrName>
                                        </p:attrNameLst>
                                      </p:cBhvr>
                                      <p:tavLst>
                                        <p:tav tm="0">
                                          <p:val>
                                            <p:fltVal val="0"/>
                                          </p:val>
                                        </p:tav>
                                        <p:tav tm="100000">
                                          <p:val>
                                            <p:strVal val="#ppt_w"/>
                                          </p:val>
                                        </p:tav>
                                      </p:tavLst>
                                    </p:anim>
                                    <p:anim calcmode="lin" valueType="num">
                                      <p:cBhvr>
                                        <p:cTn id="48" dur="250" fill="hold"/>
                                        <p:tgtEl>
                                          <p:spTgt spid="93"/>
                                        </p:tgtEl>
                                        <p:attrNameLst>
                                          <p:attrName>ppt_h</p:attrName>
                                        </p:attrNameLst>
                                      </p:cBhvr>
                                      <p:tavLst>
                                        <p:tav tm="0">
                                          <p:val>
                                            <p:fltVal val="0"/>
                                          </p:val>
                                        </p:tav>
                                        <p:tav tm="100000">
                                          <p:val>
                                            <p:strVal val="#ppt_h"/>
                                          </p:val>
                                        </p:tav>
                                      </p:tavLst>
                                    </p:anim>
                                    <p:animEffect transition="in" filter="fade">
                                      <p:cBhvr>
                                        <p:cTn id="49" dur="250"/>
                                        <p:tgtEl>
                                          <p:spTgt spid="93"/>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95"/>
                                        </p:tgtEl>
                                        <p:attrNameLst>
                                          <p:attrName>style.visibility</p:attrName>
                                        </p:attrNameLst>
                                      </p:cBhvr>
                                      <p:to>
                                        <p:strVal val="visible"/>
                                      </p:to>
                                    </p:set>
                                    <p:anim calcmode="lin" valueType="num">
                                      <p:cBhvr>
                                        <p:cTn id="53" dur="250" fill="hold"/>
                                        <p:tgtEl>
                                          <p:spTgt spid="95"/>
                                        </p:tgtEl>
                                        <p:attrNameLst>
                                          <p:attrName>ppt_w</p:attrName>
                                        </p:attrNameLst>
                                      </p:cBhvr>
                                      <p:tavLst>
                                        <p:tav tm="0">
                                          <p:val>
                                            <p:fltVal val="0"/>
                                          </p:val>
                                        </p:tav>
                                        <p:tav tm="100000">
                                          <p:val>
                                            <p:strVal val="#ppt_w"/>
                                          </p:val>
                                        </p:tav>
                                      </p:tavLst>
                                    </p:anim>
                                    <p:anim calcmode="lin" valueType="num">
                                      <p:cBhvr>
                                        <p:cTn id="54" dur="250" fill="hold"/>
                                        <p:tgtEl>
                                          <p:spTgt spid="95"/>
                                        </p:tgtEl>
                                        <p:attrNameLst>
                                          <p:attrName>ppt_h</p:attrName>
                                        </p:attrNameLst>
                                      </p:cBhvr>
                                      <p:tavLst>
                                        <p:tav tm="0">
                                          <p:val>
                                            <p:fltVal val="0"/>
                                          </p:val>
                                        </p:tav>
                                        <p:tav tm="100000">
                                          <p:val>
                                            <p:strVal val="#ppt_h"/>
                                          </p:val>
                                        </p:tav>
                                      </p:tavLst>
                                    </p:anim>
                                    <p:animEffect transition="in" filter="fade">
                                      <p:cBhvr>
                                        <p:cTn id="55" dur="250"/>
                                        <p:tgtEl>
                                          <p:spTgt spid="95"/>
                                        </p:tgtEl>
                                      </p:cBhvr>
                                    </p:animEffect>
                                  </p:childTnLst>
                                </p:cTn>
                              </p:par>
                            </p:childTnLst>
                          </p:cTn>
                        </p:par>
                        <p:par>
                          <p:cTn id="56" fill="hold">
                            <p:stCondLst>
                              <p:cond delay="4500"/>
                            </p:stCondLst>
                            <p:childTnLst>
                              <p:par>
                                <p:cTn id="57" presetID="22" presetClass="entr" presetSubtype="4" fill="hold" grpId="0" nodeType="afterEffect">
                                  <p:stCondLst>
                                    <p:cond delay="0"/>
                                  </p:stCondLst>
                                  <p:childTnLst>
                                    <p:set>
                                      <p:cBhvr>
                                        <p:cTn id="58" dur="1" fill="hold">
                                          <p:stCondLst>
                                            <p:cond delay="0"/>
                                          </p:stCondLst>
                                        </p:cTn>
                                        <p:tgtEl>
                                          <p:spTgt spid="58"/>
                                        </p:tgtEl>
                                        <p:attrNameLst>
                                          <p:attrName>style.visibility</p:attrName>
                                        </p:attrNameLst>
                                      </p:cBhvr>
                                      <p:to>
                                        <p:strVal val="visible"/>
                                      </p:to>
                                    </p:set>
                                    <p:animEffect transition="in" filter="wipe(down)">
                                      <p:cBhvr>
                                        <p:cTn id="59" dur="250"/>
                                        <p:tgtEl>
                                          <p:spTgt spid="58"/>
                                        </p:tgtEl>
                                      </p:cBhvr>
                                    </p:animEffect>
                                  </p:childTnLst>
                                </p:cTn>
                              </p:par>
                            </p:childTnLst>
                          </p:cTn>
                        </p:par>
                        <p:par>
                          <p:cTn id="60" fill="hold">
                            <p:stCondLst>
                              <p:cond delay="5000"/>
                            </p:stCondLst>
                            <p:childTnLst>
                              <p:par>
                                <p:cTn id="61" presetID="22" presetClass="entr" presetSubtype="8" fill="hold" nodeType="afterEffect">
                                  <p:stCondLst>
                                    <p:cond delay="0"/>
                                  </p:stCondLst>
                                  <p:childTnLst>
                                    <p:set>
                                      <p:cBhvr>
                                        <p:cTn id="62" dur="1" fill="hold">
                                          <p:stCondLst>
                                            <p:cond delay="0"/>
                                          </p:stCondLst>
                                        </p:cTn>
                                        <p:tgtEl>
                                          <p:spTgt spid="102"/>
                                        </p:tgtEl>
                                        <p:attrNameLst>
                                          <p:attrName>style.visibility</p:attrName>
                                        </p:attrNameLst>
                                      </p:cBhvr>
                                      <p:to>
                                        <p:strVal val="visible"/>
                                      </p:to>
                                    </p:set>
                                    <p:animEffect transition="in" filter="wipe(left)">
                                      <p:cBhvr>
                                        <p:cTn id="63" dur="250"/>
                                        <p:tgtEl>
                                          <p:spTgt spid="102"/>
                                        </p:tgtEl>
                                      </p:cBhvr>
                                    </p:animEffect>
                                  </p:childTnLst>
                                </p:cTn>
                              </p:par>
                            </p:childTnLst>
                          </p:cTn>
                        </p:par>
                        <p:par>
                          <p:cTn id="64" fill="hold">
                            <p:stCondLst>
                              <p:cond delay="5250"/>
                            </p:stCondLst>
                            <p:childTnLst>
                              <p:par>
                                <p:cTn id="65" presetID="22" presetClass="entr" presetSubtype="2" fill="hold" nodeType="afterEffect">
                                  <p:stCondLst>
                                    <p:cond delay="0"/>
                                  </p:stCondLst>
                                  <p:childTnLst>
                                    <p:set>
                                      <p:cBhvr>
                                        <p:cTn id="66" dur="1" fill="hold">
                                          <p:stCondLst>
                                            <p:cond delay="0"/>
                                          </p:stCondLst>
                                        </p:cTn>
                                        <p:tgtEl>
                                          <p:spTgt spid="105"/>
                                        </p:tgtEl>
                                        <p:attrNameLst>
                                          <p:attrName>style.visibility</p:attrName>
                                        </p:attrNameLst>
                                      </p:cBhvr>
                                      <p:to>
                                        <p:strVal val="visible"/>
                                      </p:to>
                                    </p:set>
                                    <p:animEffect transition="in" filter="wipe(right)">
                                      <p:cBhvr>
                                        <p:cTn id="67" dur="250"/>
                                        <p:tgtEl>
                                          <p:spTgt spid="105"/>
                                        </p:tgtEl>
                                      </p:cBhvr>
                                    </p:animEffect>
                                  </p:childTnLst>
                                </p:cTn>
                              </p:par>
                            </p:childTnLst>
                          </p:cTn>
                        </p:par>
                        <p:par>
                          <p:cTn id="68" fill="hold">
                            <p:stCondLst>
                              <p:cond delay="5500"/>
                            </p:stCondLst>
                            <p:childTnLst>
                              <p:par>
                                <p:cTn id="69" presetID="22" presetClass="entr" presetSubtype="8" fill="hold" nodeType="afterEffect">
                                  <p:stCondLst>
                                    <p:cond delay="0"/>
                                  </p:stCondLst>
                                  <p:childTnLst>
                                    <p:set>
                                      <p:cBhvr>
                                        <p:cTn id="70" dur="1" fill="hold">
                                          <p:stCondLst>
                                            <p:cond delay="0"/>
                                          </p:stCondLst>
                                        </p:cTn>
                                        <p:tgtEl>
                                          <p:spTgt spid="104"/>
                                        </p:tgtEl>
                                        <p:attrNameLst>
                                          <p:attrName>style.visibility</p:attrName>
                                        </p:attrNameLst>
                                      </p:cBhvr>
                                      <p:to>
                                        <p:strVal val="visible"/>
                                      </p:to>
                                    </p:set>
                                    <p:animEffect transition="in" filter="wipe(left)">
                                      <p:cBhvr>
                                        <p:cTn id="71" dur="250"/>
                                        <p:tgtEl>
                                          <p:spTgt spid="104"/>
                                        </p:tgtEl>
                                      </p:cBhvr>
                                    </p:animEffect>
                                  </p:childTnLst>
                                </p:cTn>
                              </p:par>
                            </p:childTnLst>
                          </p:cTn>
                        </p:par>
                        <p:par>
                          <p:cTn id="72" fill="hold">
                            <p:stCondLst>
                              <p:cond delay="5750"/>
                            </p:stCondLst>
                            <p:childTnLst>
                              <p:par>
                                <p:cTn id="73" presetID="22" presetClass="entr" presetSubtype="2" fill="hold" nodeType="afterEffect">
                                  <p:stCondLst>
                                    <p:cond delay="0"/>
                                  </p:stCondLst>
                                  <p:childTnLst>
                                    <p:set>
                                      <p:cBhvr>
                                        <p:cTn id="74" dur="1" fill="hold">
                                          <p:stCondLst>
                                            <p:cond delay="0"/>
                                          </p:stCondLst>
                                        </p:cTn>
                                        <p:tgtEl>
                                          <p:spTgt spid="107"/>
                                        </p:tgtEl>
                                        <p:attrNameLst>
                                          <p:attrName>style.visibility</p:attrName>
                                        </p:attrNameLst>
                                      </p:cBhvr>
                                      <p:to>
                                        <p:strVal val="visible"/>
                                      </p:to>
                                    </p:set>
                                    <p:animEffect transition="in" filter="wipe(right)">
                                      <p:cBhvr>
                                        <p:cTn id="75" dur="25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bldLvl="0" animBg="1"/>
      <p:bldP spid="59" grpId="0" bldLvl="0" animBg="1"/>
      <p:bldP spid="90" grpId="0" bldLvl="0" animBg="1"/>
      <p:bldP spid="91" grpId="0" bldLvl="0" animBg="1"/>
      <p:bldP spid="92" grpId="0" bldLvl="0" animBg="1"/>
      <p:bldP spid="93" grpId="0" bldLvl="0" animBg="1"/>
      <p:bldP spid="94" grpId="0" bldLvl="0" animBg="1"/>
      <p:bldP spid="95" grpId="0" bldLvl="0" animBg="1"/>
      <p:bldP spid="6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58280" y="2997835"/>
            <a:ext cx="4672330" cy="615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UI Design</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73955" y="2787417"/>
            <a:ext cx="793807"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Impact" panose="020B0806030902050204" pitchFamily="34" charset="0"/>
              </a:rPr>
              <a:t>06</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a:stretch>
            <a:fillRect/>
          </a:stretch>
        </p:blipFill>
        <p:spPr bwMode="auto">
          <a:xfrm>
            <a:off x="483325" y="731519"/>
            <a:ext cx="9522823" cy="5212080"/>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526144" y="257313"/>
            <a:ext cx="6022209" cy="3021464"/>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4813370" y="3540034"/>
            <a:ext cx="6382067" cy="3135086"/>
          </a:xfrm>
          <a:prstGeom prst="rect">
            <a:avLst/>
          </a:prstGeom>
          <a:noFill/>
          <a:ln w="9525">
            <a:noFill/>
            <a:miter lim="800000"/>
            <a:headEnd/>
            <a:tailEnd/>
          </a:ln>
          <a:effectLst/>
        </p:spPr>
      </p:pic>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19963" y="3187116"/>
            <a:ext cx="1662765" cy="430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lang="en-US" altLang="zh-CN" sz="2800" b="1" dirty="0">
                <a:solidFill>
                  <a:schemeClr val="tx1">
                    <a:lumMod val="65000"/>
                    <a:lumOff val="35000"/>
                  </a:schemeClr>
                </a:solidFill>
                <a:latin typeface="Microsoft YaHei" panose="020B0503020204020204" pitchFamily="34" charset="-122"/>
                <a:ea typeface="Microsoft YaHei" panose="020B0503020204020204" pitchFamily="34" charset="-122"/>
              </a:rPr>
              <a:t>Contents</a:t>
            </a:r>
            <a:endParaRPr kumimoji="0" lang="zh-CN" altLang="en-US" sz="28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endParaRPr>
          </a:p>
        </p:txBody>
      </p:sp>
      <p:sp>
        <p:nvSpPr>
          <p:cNvPr id="18" name="Rectangle 32"/>
          <p:cNvSpPr>
            <a:spLocks noChangeArrowheads="1"/>
          </p:cNvSpPr>
          <p:nvPr/>
        </p:nvSpPr>
        <p:spPr bwMode="auto">
          <a:xfrm>
            <a:off x="2885367" y="3689505"/>
            <a:ext cx="1597679" cy="2154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chemeClr val="tx1">
                    <a:lumMod val="65000"/>
                    <a:lumOff val="35000"/>
                  </a:schemeClr>
                </a:solidFill>
                <a:effectLst/>
                <a:latin typeface="Impact" panose="020B0806030902050204" pitchFamily="34" charset="0"/>
                <a:ea typeface="SimSun" panose="02010600030101010101" pitchFamily="2" charset="-122"/>
              </a:rPr>
              <a:t>CONTENTS</a:t>
            </a:r>
            <a:endParaRPr kumimoji="0" lang="zh-CN" altLang="zh-CN" sz="1000" b="0" i="0" u="none" strike="noStrike" cap="none" normalizeH="0" baseline="0" dirty="0">
              <a:ln>
                <a:noFill/>
              </a:ln>
              <a:solidFill>
                <a:schemeClr val="tx1">
                  <a:lumMod val="65000"/>
                  <a:lumOff val="35000"/>
                </a:schemeClr>
              </a:solidFill>
              <a:effectLst/>
              <a:ea typeface="SimSun" panose="02010600030101010101" pitchFamily="2" charset="-122"/>
            </a:endParaRP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5" name="Rectangle 39"/>
          <p:cNvSpPr>
            <a:spLocks noChangeArrowheads="1"/>
          </p:cNvSpPr>
          <p:nvPr/>
        </p:nvSpPr>
        <p:spPr bwMode="auto">
          <a:xfrm>
            <a:off x="6358838" y="2517502"/>
            <a:ext cx="2232248" cy="430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A Description of the Project</a:t>
            </a:r>
          </a:p>
        </p:txBody>
      </p:sp>
      <p:sp>
        <p:nvSpPr>
          <p:cNvPr id="6" name="TextBox 9"/>
          <p:cNvSpPr txBox="1"/>
          <p:nvPr/>
        </p:nvSpPr>
        <p:spPr>
          <a:xfrm>
            <a:off x="5662856" y="2429912"/>
            <a:ext cx="622286" cy="584775"/>
          </a:xfrm>
          <a:prstGeom prst="rect">
            <a:avLst/>
          </a:prstGeom>
          <a:noFill/>
        </p:spPr>
        <p:txBody>
          <a:bodyPr wrap="none" rtlCol="0">
            <a:spAutoFit/>
          </a:bodyPr>
          <a:lstStyle/>
          <a:p>
            <a:pPr algn="ctr"/>
            <a:r>
              <a:rPr lang="en-US" altLang="zh-CN" sz="3200" dirty="0" smtClean="0">
                <a:solidFill>
                  <a:schemeClr val="tx1">
                    <a:lumMod val="65000"/>
                    <a:lumOff val="35000"/>
                  </a:schemeClr>
                </a:solidFill>
                <a:latin typeface="Impact" panose="020B0806030902050204" pitchFamily="34" charset="0"/>
              </a:rPr>
              <a:t>03</a:t>
            </a:r>
            <a:endParaRPr lang="en-US" altLang="zh-CN" sz="3200" dirty="0">
              <a:solidFill>
                <a:schemeClr val="tx1">
                  <a:lumMod val="65000"/>
                  <a:lumOff val="35000"/>
                </a:schemeClr>
              </a:solidFill>
              <a:latin typeface="Impact" panose="020B0806030902050204" pitchFamily="34" charset="0"/>
            </a:endParaRPr>
          </a:p>
        </p:txBody>
      </p:sp>
      <p:cxnSp>
        <p:nvCxnSpPr>
          <p:cNvPr id="7" name="直接连接符 21"/>
          <p:cNvCxnSpPr/>
          <p:nvPr/>
        </p:nvCxnSpPr>
        <p:spPr>
          <a:xfrm>
            <a:off x="6242685" y="252285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2" name="Rectangle 39"/>
          <p:cNvSpPr>
            <a:spLocks noChangeArrowheads="1"/>
          </p:cNvSpPr>
          <p:nvPr/>
        </p:nvSpPr>
        <p:spPr bwMode="auto">
          <a:xfrm>
            <a:off x="6358838" y="3091542"/>
            <a:ext cx="2232248" cy="430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Existing System and Proposed System</a:t>
            </a:r>
          </a:p>
        </p:txBody>
      </p:sp>
      <p:sp>
        <p:nvSpPr>
          <p:cNvPr id="63" name="TextBox 9"/>
          <p:cNvSpPr txBox="1"/>
          <p:nvPr/>
        </p:nvSpPr>
        <p:spPr>
          <a:xfrm>
            <a:off x="5651426" y="3019827"/>
            <a:ext cx="609462" cy="584775"/>
          </a:xfrm>
          <a:prstGeom prst="rect">
            <a:avLst/>
          </a:prstGeom>
          <a:noFill/>
        </p:spPr>
        <p:txBody>
          <a:bodyPr wrap="none" rtlCol="0">
            <a:spAutoFit/>
          </a:bodyPr>
          <a:lstStyle/>
          <a:p>
            <a:pPr algn="ctr"/>
            <a:r>
              <a:rPr lang="en-US" altLang="zh-CN" sz="3200" dirty="0" smtClean="0">
                <a:solidFill>
                  <a:schemeClr val="tx1">
                    <a:lumMod val="65000"/>
                    <a:lumOff val="35000"/>
                  </a:schemeClr>
                </a:solidFill>
                <a:latin typeface="Impact" panose="020B0806030902050204" pitchFamily="34" charset="0"/>
              </a:rPr>
              <a:t>04</a:t>
            </a:r>
            <a:endParaRPr lang="en-US" altLang="zh-CN" sz="3200" dirty="0">
              <a:solidFill>
                <a:schemeClr val="tx1">
                  <a:lumMod val="65000"/>
                  <a:lumOff val="35000"/>
                </a:schemeClr>
              </a:solidFill>
              <a:latin typeface="Impact" panose="020B0806030902050204" pitchFamily="34" charset="0"/>
            </a:endParaRPr>
          </a:p>
        </p:txBody>
      </p:sp>
      <p:cxnSp>
        <p:nvCxnSpPr>
          <p:cNvPr id="64" name="直接连接符 21"/>
          <p:cNvCxnSpPr/>
          <p:nvPr/>
        </p:nvCxnSpPr>
        <p:spPr>
          <a:xfrm>
            <a:off x="6261735" y="310832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5" name="Rectangle 39"/>
          <p:cNvSpPr>
            <a:spLocks noChangeArrowheads="1"/>
          </p:cNvSpPr>
          <p:nvPr/>
        </p:nvSpPr>
        <p:spPr bwMode="auto">
          <a:xfrm>
            <a:off x="6367093" y="3718287"/>
            <a:ext cx="2232248" cy="21544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Modules</a:t>
            </a: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a:t>
            </a:r>
          </a:p>
        </p:txBody>
      </p:sp>
      <p:sp>
        <p:nvSpPr>
          <p:cNvPr id="66" name="TextBox 9"/>
          <p:cNvSpPr txBox="1"/>
          <p:nvPr/>
        </p:nvSpPr>
        <p:spPr>
          <a:xfrm>
            <a:off x="5665714" y="3605932"/>
            <a:ext cx="623890" cy="584775"/>
          </a:xfrm>
          <a:prstGeom prst="rect">
            <a:avLst/>
          </a:prstGeom>
          <a:noFill/>
        </p:spPr>
        <p:txBody>
          <a:bodyPr wrap="none" rtlCol="0">
            <a:spAutoFit/>
          </a:bodyPr>
          <a:lstStyle/>
          <a:p>
            <a:pPr algn="ctr"/>
            <a:r>
              <a:rPr lang="en-US" altLang="zh-CN" sz="3200" dirty="0" smtClean="0">
                <a:solidFill>
                  <a:schemeClr val="tx1">
                    <a:lumMod val="65000"/>
                    <a:lumOff val="35000"/>
                  </a:schemeClr>
                </a:solidFill>
                <a:latin typeface="Impact" panose="020B0806030902050204" pitchFamily="34" charset="0"/>
              </a:rPr>
              <a:t>05</a:t>
            </a:r>
            <a:endParaRPr lang="en-US" altLang="zh-CN" sz="3200" dirty="0">
              <a:solidFill>
                <a:schemeClr val="tx1">
                  <a:lumMod val="65000"/>
                  <a:lumOff val="35000"/>
                </a:schemeClr>
              </a:solidFill>
              <a:latin typeface="Impact" panose="020B0806030902050204" pitchFamily="34" charset="0"/>
            </a:endParaRPr>
          </a:p>
        </p:txBody>
      </p:sp>
      <p:cxnSp>
        <p:nvCxnSpPr>
          <p:cNvPr id="67" name="直接连接符 21"/>
          <p:cNvCxnSpPr/>
          <p:nvPr/>
        </p:nvCxnSpPr>
        <p:spPr>
          <a:xfrm>
            <a:off x="6269990" y="3694430"/>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8" name="Rectangle 39"/>
          <p:cNvSpPr>
            <a:spLocks noChangeArrowheads="1"/>
          </p:cNvSpPr>
          <p:nvPr/>
        </p:nvSpPr>
        <p:spPr bwMode="auto">
          <a:xfrm>
            <a:off x="6356298" y="4331697"/>
            <a:ext cx="2232248" cy="2152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UI design</a:t>
            </a: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69" name="TextBox 9"/>
          <p:cNvSpPr txBox="1"/>
          <p:nvPr/>
        </p:nvSpPr>
        <p:spPr>
          <a:xfrm>
            <a:off x="5647616" y="4199022"/>
            <a:ext cx="627095" cy="584775"/>
          </a:xfrm>
          <a:prstGeom prst="rect">
            <a:avLst/>
          </a:prstGeom>
          <a:noFill/>
        </p:spPr>
        <p:txBody>
          <a:bodyPr wrap="none" rtlCol="0">
            <a:spAutoFit/>
          </a:bodyPr>
          <a:lstStyle/>
          <a:p>
            <a:pPr algn="ctr"/>
            <a:r>
              <a:rPr lang="en-US" altLang="zh-CN" sz="3200" dirty="0" smtClean="0">
                <a:solidFill>
                  <a:schemeClr val="tx1">
                    <a:lumMod val="65000"/>
                    <a:lumOff val="35000"/>
                  </a:schemeClr>
                </a:solidFill>
                <a:latin typeface="Impact" panose="020B0806030902050204" pitchFamily="34" charset="0"/>
              </a:rPr>
              <a:t>06</a:t>
            </a:r>
            <a:endParaRPr lang="en-US" altLang="zh-CN" sz="3200" dirty="0">
              <a:solidFill>
                <a:schemeClr val="tx1">
                  <a:lumMod val="65000"/>
                  <a:lumOff val="35000"/>
                </a:schemeClr>
              </a:solidFill>
              <a:latin typeface="Impact" panose="020B0806030902050204" pitchFamily="34" charset="0"/>
            </a:endParaRPr>
          </a:p>
        </p:txBody>
      </p:sp>
      <p:cxnSp>
        <p:nvCxnSpPr>
          <p:cNvPr id="70" name="直接连接符 21"/>
          <p:cNvCxnSpPr/>
          <p:nvPr/>
        </p:nvCxnSpPr>
        <p:spPr>
          <a:xfrm>
            <a:off x="6259195" y="4287520"/>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8" name="Rectangle 39"/>
          <p:cNvSpPr>
            <a:spLocks noChangeArrowheads="1"/>
          </p:cNvSpPr>
          <p:nvPr/>
        </p:nvSpPr>
        <p:spPr bwMode="auto">
          <a:xfrm>
            <a:off x="6375348" y="4836522"/>
            <a:ext cx="2232248" cy="64579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About User interface design and Back-end design</a:t>
            </a:r>
          </a:p>
        </p:txBody>
      </p:sp>
      <p:sp>
        <p:nvSpPr>
          <p:cNvPr id="79" name="TextBox 9"/>
          <p:cNvSpPr txBox="1"/>
          <p:nvPr/>
        </p:nvSpPr>
        <p:spPr>
          <a:xfrm>
            <a:off x="5654601" y="4780682"/>
            <a:ext cx="564578" cy="584775"/>
          </a:xfrm>
          <a:prstGeom prst="rect">
            <a:avLst/>
          </a:prstGeom>
          <a:noFill/>
        </p:spPr>
        <p:txBody>
          <a:bodyPr wrap="none" rtlCol="0">
            <a:spAutoFit/>
          </a:bodyPr>
          <a:lstStyle/>
          <a:p>
            <a:pPr algn="ctr"/>
            <a:r>
              <a:rPr lang="en-US" altLang="zh-CN" sz="3200" dirty="0" smtClean="0">
                <a:solidFill>
                  <a:schemeClr val="tx1">
                    <a:lumMod val="65000"/>
                    <a:lumOff val="35000"/>
                  </a:schemeClr>
                </a:solidFill>
                <a:latin typeface="Impact" panose="020B0806030902050204" pitchFamily="34" charset="0"/>
              </a:rPr>
              <a:t>07</a:t>
            </a:r>
            <a:endParaRPr lang="en-US" altLang="zh-CN" sz="3200" dirty="0">
              <a:solidFill>
                <a:schemeClr val="tx1">
                  <a:lumMod val="65000"/>
                  <a:lumOff val="35000"/>
                </a:schemeClr>
              </a:solidFill>
              <a:latin typeface="Impact" panose="020B0806030902050204" pitchFamily="34" charset="0"/>
            </a:endParaRPr>
          </a:p>
        </p:txBody>
      </p:sp>
      <p:cxnSp>
        <p:nvCxnSpPr>
          <p:cNvPr id="80" name="直接连接符 21"/>
          <p:cNvCxnSpPr/>
          <p:nvPr/>
        </p:nvCxnSpPr>
        <p:spPr>
          <a:xfrm>
            <a:off x="6278245" y="487362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1" name="Rectangle 39"/>
          <p:cNvSpPr>
            <a:spLocks noChangeArrowheads="1"/>
          </p:cNvSpPr>
          <p:nvPr/>
        </p:nvSpPr>
        <p:spPr bwMode="auto">
          <a:xfrm>
            <a:off x="6322190" y="1289593"/>
            <a:ext cx="2232248" cy="4305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sym typeface="+mn-ea"/>
              </a:rPr>
              <a:t>Relevance of the project</a:t>
            </a: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82" name="TextBox 9"/>
          <p:cNvSpPr txBox="1"/>
          <p:nvPr/>
        </p:nvSpPr>
        <p:spPr>
          <a:xfrm>
            <a:off x="5689844" y="1840632"/>
            <a:ext cx="611066" cy="584775"/>
          </a:xfrm>
          <a:prstGeom prst="rect">
            <a:avLst/>
          </a:prstGeom>
          <a:noFill/>
        </p:spPr>
        <p:txBody>
          <a:bodyPr wrap="none" rtlCol="0">
            <a:spAutoFit/>
          </a:bodyPr>
          <a:lstStyle/>
          <a:p>
            <a:pPr algn="ctr"/>
            <a:r>
              <a:rPr lang="en-US" altLang="zh-CN" sz="3200" dirty="0" smtClean="0">
                <a:solidFill>
                  <a:schemeClr val="tx1">
                    <a:lumMod val="65000"/>
                    <a:lumOff val="35000"/>
                  </a:schemeClr>
                </a:solidFill>
                <a:latin typeface="Impact" panose="020B0806030902050204" pitchFamily="34" charset="0"/>
              </a:rPr>
              <a:t>02</a:t>
            </a:r>
            <a:endParaRPr lang="en-US" altLang="zh-CN" sz="3200" dirty="0">
              <a:solidFill>
                <a:schemeClr val="tx1">
                  <a:lumMod val="65000"/>
                  <a:lumOff val="35000"/>
                </a:schemeClr>
              </a:solidFill>
              <a:latin typeface="Impact" panose="020B0806030902050204" pitchFamily="34" charset="0"/>
            </a:endParaRPr>
          </a:p>
        </p:txBody>
      </p:sp>
      <p:cxnSp>
        <p:nvCxnSpPr>
          <p:cNvPr id="83" name="直接连接符 21"/>
          <p:cNvCxnSpPr/>
          <p:nvPr/>
        </p:nvCxnSpPr>
        <p:spPr>
          <a:xfrm>
            <a:off x="6245225" y="193357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a:off x="5649676" y="1193465"/>
            <a:ext cx="561371" cy="584775"/>
          </a:xfrm>
          <a:prstGeom prst="rect">
            <a:avLst/>
          </a:prstGeom>
        </p:spPr>
        <p:txBody>
          <a:bodyPr wrap="none">
            <a:spAutoFit/>
          </a:bodyPr>
          <a:lstStyle/>
          <a:p>
            <a:pPr algn="ctr"/>
            <a:r>
              <a:rPr lang="en-US" altLang="zh-CN" sz="3200" dirty="0" smtClean="0">
                <a:solidFill>
                  <a:schemeClr val="tx1">
                    <a:lumMod val="65000"/>
                    <a:lumOff val="35000"/>
                  </a:schemeClr>
                </a:solidFill>
                <a:latin typeface="Impact" panose="020B0806030902050204" pitchFamily="34" charset="0"/>
              </a:rPr>
              <a:t>01</a:t>
            </a:r>
            <a:endParaRPr lang="en-US" altLang="zh-CN" sz="3200" dirty="0">
              <a:solidFill>
                <a:schemeClr val="tx1">
                  <a:lumMod val="65000"/>
                  <a:lumOff val="35000"/>
                </a:schemeClr>
              </a:solidFill>
              <a:latin typeface="Impact" panose="020B0806030902050204" pitchFamily="34" charset="0"/>
            </a:endParaRPr>
          </a:p>
        </p:txBody>
      </p:sp>
      <p:sp>
        <p:nvSpPr>
          <p:cNvPr id="24" name="Rectangle 23"/>
          <p:cNvSpPr/>
          <p:nvPr/>
        </p:nvSpPr>
        <p:spPr>
          <a:xfrm>
            <a:off x="6388797" y="1938049"/>
            <a:ext cx="2623860" cy="338554"/>
          </a:xfrm>
          <a:prstGeom prst="rect">
            <a:avLst/>
          </a:prstGeom>
        </p:spPr>
        <p:txBody>
          <a:bodyPr wrap="none">
            <a:spAutoFit/>
          </a:bodyPr>
          <a:lstStyle/>
          <a:p>
            <a:pPr>
              <a:buFont typeface="Arial" panose="020B0604020202020204" pitchFamily="34" charset="0"/>
              <a:buNone/>
            </a:pPr>
            <a:r>
              <a:rPr lang="en-US" altLang="zh-CN" sz="16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Objective of the Project</a:t>
            </a:r>
            <a:endParaRPr lang="en-US" altLang="zh-CN" sz="16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a:stretch>
            <a:fillRect/>
          </a:stretch>
        </p:blipFill>
        <p:spPr bwMode="auto">
          <a:xfrm>
            <a:off x="349362" y="259894"/>
            <a:ext cx="6764522" cy="3307628"/>
          </a:xfrm>
          <a:prstGeom prst="rect">
            <a:avLst/>
          </a:prstGeom>
          <a:noFill/>
          <a:ln w="9525">
            <a:noFill/>
            <a:miter lim="800000"/>
            <a:headEnd/>
            <a:tailEnd/>
          </a:ln>
        </p:spPr>
      </p:pic>
      <p:pic>
        <p:nvPicPr>
          <p:cNvPr id="3" name="Picture 2"/>
          <p:cNvPicPr/>
          <p:nvPr/>
        </p:nvPicPr>
        <p:blipFill>
          <a:blip r:embed="rId3"/>
          <a:srcRect/>
          <a:stretch>
            <a:fillRect/>
          </a:stretch>
        </p:blipFill>
        <p:spPr bwMode="auto">
          <a:xfrm>
            <a:off x="4347727" y="2979850"/>
            <a:ext cx="7108399" cy="3512390"/>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a:stretch>
            <a:fillRect/>
          </a:stretch>
        </p:blipFill>
        <p:spPr bwMode="auto">
          <a:xfrm>
            <a:off x="367937" y="334772"/>
            <a:ext cx="6411686" cy="3388141"/>
          </a:xfrm>
          <a:prstGeom prst="rect">
            <a:avLst/>
          </a:prstGeom>
          <a:noFill/>
          <a:ln w="9525">
            <a:noFill/>
            <a:miter lim="800000"/>
            <a:headEnd/>
            <a:tailEnd/>
          </a:ln>
        </p:spPr>
      </p:pic>
      <p:pic>
        <p:nvPicPr>
          <p:cNvPr id="3" name="Picture 2"/>
          <p:cNvPicPr/>
          <p:nvPr/>
        </p:nvPicPr>
        <p:blipFill>
          <a:blip r:embed="rId3"/>
          <a:srcRect/>
          <a:stretch>
            <a:fillRect/>
          </a:stretch>
        </p:blipFill>
        <p:spPr bwMode="auto">
          <a:xfrm>
            <a:off x="4639492" y="3085919"/>
            <a:ext cx="6699068" cy="3406321"/>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a:srcRect/>
          <a:stretch>
            <a:fillRect/>
          </a:stretch>
        </p:blipFill>
        <p:spPr bwMode="auto">
          <a:xfrm>
            <a:off x="1465216" y="454928"/>
            <a:ext cx="7796349" cy="6194066"/>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2880360"/>
            <a:ext cx="4672330" cy="615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About User interface design and Back-end design</a:t>
            </a: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72368" y="2787417"/>
            <a:ext cx="708848"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Impact" panose="020B0806030902050204" pitchFamily="34" charset="0"/>
              </a:rPr>
              <a:t>07</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椭圆 59"/>
          <p:cNvSpPr/>
          <p:nvPr/>
        </p:nvSpPr>
        <p:spPr>
          <a:xfrm>
            <a:off x="1440252" y="1936604"/>
            <a:ext cx="1559567" cy="1559566"/>
          </a:xfrm>
          <a:prstGeom prst="ellipse">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61" name="椭圆 60"/>
          <p:cNvSpPr/>
          <p:nvPr/>
        </p:nvSpPr>
        <p:spPr>
          <a:xfrm>
            <a:off x="1263193" y="1760180"/>
            <a:ext cx="1913686" cy="1913684"/>
          </a:xfrm>
          <a:prstGeom prst="ellipse">
            <a:avLst/>
          </a:prstGeom>
          <a:noFill/>
          <a:ln>
            <a:solidFill>
              <a:srgbClr val="21A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62" name="椭圆 61"/>
          <p:cNvSpPr/>
          <p:nvPr/>
        </p:nvSpPr>
        <p:spPr>
          <a:xfrm>
            <a:off x="4027573" y="1937239"/>
            <a:ext cx="1559567" cy="1559566"/>
          </a:xfrm>
          <a:prstGeom prst="ellipse">
            <a:avLst/>
          </a:prstGeom>
          <a:solidFill>
            <a:srgbClr val="3B38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63" name="椭圆 62"/>
          <p:cNvSpPr/>
          <p:nvPr/>
        </p:nvSpPr>
        <p:spPr>
          <a:xfrm>
            <a:off x="3850514" y="1760180"/>
            <a:ext cx="1913686" cy="1913684"/>
          </a:xfrm>
          <a:prstGeom prst="ellipse">
            <a:avLst/>
          </a:prstGeom>
          <a:noFill/>
          <a:ln>
            <a:solidFill>
              <a:srgbClr val="3B38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64" name="椭圆 63"/>
          <p:cNvSpPr/>
          <p:nvPr/>
        </p:nvSpPr>
        <p:spPr>
          <a:xfrm>
            <a:off x="6614894" y="1937239"/>
            <a:ext cx="1559567" cy="1559566"/>
          </a:xfrm>
          <a:prstGeom prst="ellipse">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65" name="椭圆 64"/>
          <p:cNvSpPr/>
          <p:nvPr/>
        </p:nvSpPr>
        <p:spPr>
          <a:xfrm>
            <a:off x="6437835" y="1760180"/>
            <a:ext cx="1913686" cy="1913684"/>
          </a:xfrm>
          <a:prstGeom prst="ellipse">
            <a:avLst/>
          </a:prstGeom>
          <a:noFill/>
          <a:ln>
            <a:solidFill>
              <a:srgbClr val="21A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66" name="椭圆 65"/>
          <p:cNvSpPr/>
          <p:nvPr/>
        </p:nvSpPr>
        <p:spPr>
          <a:xfrm>
            <a:off x="9202215" y="1937239"/>
            <a:ext cx="1559567" cy="1559566"/>
          </a:xfrm>
          <a:prstGeom prst="ellipse">
            <a:avLst/>
          </a:prstGeom>
          <a:solidFill>
            <a:srgbClr val="3B38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67" name="椭圆 66"/>
          <p:cNvSpPr/>
          <p:nvPr/>
        </p:nvSpPr>
        <p:spPr>
          <a:xfrm>
            <a:off x="9025156" y="1760180"/>
            <a:ext cx="1913686" cy="1913684"/>
          </a:xfrm>
          <a:prstGeom prst="ellipse">
            <a:avLst/>
          </a:prstGeom>
          <a:noFill/>
          <a:ln>
            <a:solidFill>
              <a:srgbClr val="3B38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68" name="文本框 56"/>
          <p:cNvSpPr txBox="1"/>
          <p:nvPr/>
        </p:nvSpPr>
        <p:spPr>
          <a:xfrm>
            <a:off x="1194003" y="4044846"/>
            <a:ext cx="2052063" cy="2569210"/>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algn="ctr" defTabSz="913765">
              <a:lnSpc>
                <a:spcPct val="130000"/>
              </a:lnSpc>
            </a:pPr>
            <a:r>
              <a:rPr lang="en-US" altLang="zh-CN" sz="1600" dirty="0">
                <a:solidFill>
                  <a:srgbClr val="3B3838"/>
                </a:solidFill>
                <a:latin typeface="Microsoft YaHei" panose="020B0503020204020204" pitchFamily="34" charset="-122"/>
                <a:ea typeface="Microsoft YaHei" panose="020B0503020204020204" pitchFamily="34" charset="-122"/>
              </a:rPr>
              <a:t>PYTHON</a:t>
            </a:r>
          </a:p>
          <a:p>
            <a:pPr algn="l" defTabSz="913765">
              <a:lnSpc>
                <a:spcPct val="130000"/>
              </a:lnSpc>
            </a:pPr>
            <a:r>
              <a:rPr lang="en-US" altLang="zh-CN" sz="1200" dirty="0">
                <a:solidFill>
                  <a:srgbClr val="3B3838"/>
                </a:solidFill>
                <a:latin typeface="Microsoft YaHei" panose="020B0503020204020204" pitchFamily="34" charset="-122"/>
                <a:ea typeface="Microsoft YaHei" panose="020B0503020204020204" pitchFamily="34" charset="-122"/>
              </a:rPr>
              <a:t>Reasons for using the Python language in this project is due to its simple syntax, the development of applications with Python is fast when compared to many programming languages.</a:t>
            </a:r>
          </a:p>
        </p:txBody>
      </p:sp>
      <p:sp>
        <p:nvSpPr>
          <p:cNvPr id="69" name="文本框 56"/>
          <p:cNvSpPr txBox="1"/>
          <p:nvPr/>
        </p:nvSpPr>
        <p:spPr>
          <a:xfrm>
            <a:off x="3781324" y="4044846"/>
            <a:ext cx="2052063" cy="2092881"/>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algn="ctr" defTabSz="913765">
              <a:lnSpc>
                <a:spcPct val="130000"/>
              </a:lnSpc>
            </a:pPr>
            <a:r>
              <a:rPr lang="en-US" altLang="zh-CN" sz="1600" dirty="0">
                <a:solidFill>
                  <a:srgbClr val="3B3838"/>
                </a:solidFill>
                <a:latin typeface="Microsoft YaHei" panose="020B0503020204020204" pitchFamily="34" charset="-122"/>
                <a:ea typeface="Microsoft YaHei" panose="020B0503020204020204" pitchFamily="34" charset="-122"/>
              </a:rPr>
              <a:t>FLASK</a:t>
            </a:r>
          </a:p>
          <a:p>
            <a:pPr algn="just" defTabSz="913765">
              <a:lnSpc>
                <a:spcPct val="130000"/>
              </a:lnSpc>
            </a:pPr>
            <a:r>
              <a:rPr lang="zh-CN" altLang="en-US" sz="1200" dirty="0">
                <a:solidFill>
                  <a:srgbClr val="3B3838"/>
                </a:solidFill>
                <a:latin typeface="Calibri (Body)"/>
                <a:ea typeface="Microsoft YaHei" panose="020B0503020204020204" pitchFamily="34" charset="-122"/>
              </a:rPr>
              <a:t>Flask Tutorial provides the basic and advanced concepts of the Python Flask framework. Our Flask tutorial is designed for beginners and professionals.</a:t>
            </a:r>
          </a:p>
        </p:txBody>
      </p:sp>
      <p:sp>
        <p:nvSpPr>
          <p:cNvPr id="70" name="文本框 56"/>
          <p:cNvSpPr txBox="1"/>
          <p:nvPr/>
        </p:nvSpPr>
        <p:spPr>
          <a:xfrm>
            <a:off x="6368645" y="4044846"/>
            <a:ext cx="2052063" cy="381258"/>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algn="ctr" defTabSz="913765">
              <a:lnSpc>
                <a:spcPct val="130000"/>
              </a:lnSpc>
            </a:pPr>
            <a:r>
              <a:rPr lang="en-US" altLang="zh-CN" sz="1600" dirty="0" err="1" smtClean="0">
                <a:solidFill>
                  <a:srgbClr val="3B3838"/>
                </a:solidFill>
                <a:latin typeface="Microsoft YaHei" panose="020B0503020204020204" pitchFamily="34" charset="-122"/>
                <a:ea typeface="Microsoft YaHei" panose="020B0503020204020204" pitchFamily="34" charset="-122"/>
              </a:rPr>
              <a:t>Django</a:t>
            </a:r>
            <a:endParaRPr lang="en-US" altLang="zh-CN" sz="1600" dirty="0">
              <a:solidFill>
                <a:srgbClr val="3B3838"/>
              </a:solidFill>
              <a:latin typeface="Microsoft YaHei" panose="020B0503020204020204" pitchFamily="34" charset="-122"/>
              <a:ea typeface="Microsoft YaHei" panose="020B0503020204020204" pitchFamily="34" charset="-122"/>
            </a:endParaRPr>
          </a:p>
        </p:txBody>
      </p:sp>
      <p:sp>
        <p:nvSpPr>
          <p:cNvPr id="71" name="文本框 56"/>
          <p:cNvSpPr txBox="1"/>
          <p:nvPr/>
        </p:nvSpPr>
        <p:spPr>
          <a:xfrm>
            <a:off x="8955966" y="4044846"/>
            <a:ext cx="2052063" cy="2329815"/>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algn="ctr" defTabSz="913765">
              <a:lnSpc>
                <a:spcPct val="130000"/>
              </a:lnSpc>
            </a:pPr>
            <a:r>
              <a:rPr lang="en-US" altLang="zh-CN" sz="1600" dirty="0">
                <a:solidFill>
                  <a:srgbClr val="3B3838"/>
                </a:solidFill>
                <a:latin typeface="Microsoft YaHei" panose="020B0503020204020204" pitchFamily="34" charset="-122"/>
                <a:ea typeface="Microsoft YaHei" panose="020B0503020204020204" pitchFamily="34" charset="-122"/>
              </a:rPr>
              <a:t>HTML AND CSS</a:t>
            </a:r>
          </a:p>
          <a:p>
            <a:pPr algn="just" defTabSz="913765">
              <a:lnSpc>
                <a:spcPct val="130000"/>
              </a:lnSpc>
            </a:pPr>
            <a:r>
              <a:rPr lang="zh-CN" altLang="en-US" sz="1200" dirty="0">
                <a:solidFill>
                  <a:srgbClr val="3B3838"/>
                </a:solidFill>
                <a:latin typeface="Microsoft YaHei" panose="020B0503020204020204" pitchFamily="34" charset="-122"/>
                <a:ea typeface="Microsoft YaHei" panose="020B0503020204020204" pitchFamily="34" charset="-122"/>
              </a:rPr>
              <a:t>HTML is Hypertext Markup Language. CSS is Cascading Style Sheet language. HTML is used to structure the content on the web page. CSS is used to add style to the content of a web page.</a:t>
            </a:r>
          </a:p>
        </p:txBody>
      </p:sp>
      <p:sp>
        <p:nvSpPr>
          <p:cNvPr id="56" name="Rectangle 39"/>
          <p:cNvSpPr>
            <a:spLocks noChangeArrowheads="1"/>
          </p:cNvSpPr>
          <p:nvPr/>
        </p:nvSpPr>
        <p:spPr bwMode="auto">
          <a:xfrm>
            <a:off x="1412512" y="425904"/>
            <a:ext cx="9637395" cy="1181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User interface design and Back-end design</a:t>
            </a: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7" name="矩形 26"/>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矩形 27"/>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矩形 28"/>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Text Box 1"/>
          <p:cNvSpPr txBox="1"/>
          <p:nvPr/>
        </p:nvSpPr>
        <p:spPr>
          <a:xfrm>
            <a:off x="1728470" y="2535555"/>
            <a:ext cx="983615" cy="368300"/>
          </a:xfrm>
          <a:prstGeom prst="rect">
            <a:avLst/>
          </a:prstGeom>
          <a:noFill/>
        </p:spPr>
        <p:txBody>
          <a:bodyPr wrap="square" rtlCol="0">
            <a:spAutoFit/>
            <a:scene3d>
              <a:camera prst="orthographicFront"/>
              <a:lightRig rig="threePt" dir="t"/>
            </a:scene3d>
          </a:bodyPr>
          <a:lstStyle/>
          <a:p>
            <a:r>
              <a:rPr lang="en-US" b="1">
                <a:solidFill>
                  <a:schemeClr val="bg1"/>
                </a:solidFill>
                <a:effectLst>
                  <a:outerShdw blurRad="38100" dist="19050" dir="2700000" algn="tl" rotWithShape="0">
                    <a:schemeClr val="dk1">
                      <a:alpha val="40000"/>
                    </a:schemeClr>
                  </a:outerShdw>
                </a:effectLst>
              </a:rPr>
              <a:t>PYTHON</a:t>
            </a:r>
          </a:p>
        </p:txBody>
      </p:sp>
      <p:sp>
        <p:nvSpPr>
          <p:cNvPr id="3" name="Text Box 2"/>
          <p:cNvSpPr txBox="1"/>
          <p:nvPr/>
        </p:nvSpPr>
        <p:spPr>
          <a:xfrm>
            <a:off x="4429760" y="2486025"/>
            <a:ext cx="755650" cy="368300"/>
          </a:xfrm>
          <a:prstGeom prst="rect">
            <a:avLst/>
          </a:prstGeom>
          <a:noFill/>
        </p:spPr>
        <p:txBody>
          <a:bodyPr wrap="none" rtlCol="0">
            <a:spAutoFit/>
            <a:scene3d>
              <a:camera prst="orthographicFront"/>
              <a:lightRig rig="threePt" dir="t"/>
            </a:scene3d>
          </a:bodyPr>
          <a:lstStyle/>
          <a:p>
            <a:r>
              <a:rPr lang="en-US" b="1" dirty="0">
                <a:solidFill>
                  <a:schemeClr val="bg1"/>
                </a:solidFill>
                <a:effectLst>
                  <a:outerShdw blurRad="38100" dist="19050" dir="2700000" algn="tl" rotWithShape="0">
                    <a:schemeClr val="dk1">
                      <a:alpha val="40000"/>
                    </a:schemeClr>
                  </a:outerShdw>
                </a:effectLst>
              </a:rPr>
              <a:t>FLASK</a:t>
            </a:r>
          </a:p>
        </p:txBody>
      </p:sp>
      <p:sp>
        <p:nvSpPr>
          <p:cNvPr id="5" name="Text Box 4"/>
          <p:cNvSpPr txBox="1"/>
          <p:nvPr/>
        </p:nvSpPr>
        <p:spPr>
          <a:xfrm>
            <a:off x="6991532" y="2512151"/>
            <a:ext cx="857286" cy="369332"/>
          </a:xfrm>
          <a:prstGeom prst="rect">
            <a:avLst/>
          </a:prstGeom>
          <a:noFill/>
        </p:spPr>
        <p:txBody>
          <a:bodyPr wrap="none" rtlCol="0">
            <a:spAutoFit/>
            <a:scene3d>
              <a:camera prst="orthographicFront"/>
              <a:lightRig rig="threePt" dir="t"/>
            </a:scene3d>
          </a:bodyPr>
          <a:lstStyle/>
          <a:p>
            <a:r>
              <a:rPr lang="en-US" b="1" dirty="0" err="1" smtClean="0">
                <a:solidFill>
                  <a:schemeClr val="bg1"/>
                </a:solidFill>
                <a:effectLst>
                  <a:outerShdw blurRad="38100" dist="19050" dir="2700000" algn="tl" rotWithShape="0">
                    <a:schemeClr val="dk1">
                      <a:alpha val="40000"/>
                    </a:schemeClr>
                  </a:outerShdw>
                </a:effectLst>
              </a:rPr>
              <a:t>Django</a:t>
            </a:r>
            <a:endParaRPr lang="en-US" b="1" dirty="0">
              <a:solidFill>
                <a:schemeClr val="bg1"/>
              </a:solidFill>
              <a:effectLst>
                <a:outerShdw blurRad="38100" dist="19050" dir="2700000" algn="tl" rotWithShape="0">
                  <a:schemeClr val="dk1">
                    <a:alpha val="40000"/>
                  </a:schemeClr>
                </a:outerShdw>
              </a:effectLst>
            </a:endParaRPr>
          </a:p>
        </p:txBody>
      </p:sp>
      <p:sp>
        <p:nvSpPr>
          <p:cNvPr id="6" name="Text Box 5"/>
          <p:cNvSpPr txBox="1"/>
          <p:nvPr/>
        </p:nvSpPr>
        <p:spPr>
          <a:xfrm>
            <a:off x="9396095" y="2535555"/>
            <a:ext cx="1172210" cy="368300"/>
          </a:xfrm>
          <a:prstGeom prst="rect">
            <a:avLst/>
          </a:prstGeom>
          <a:noFill/>
        </p:spPr>
        <p:txBody>
          <a:bodyPr wrap="none" rtlCol="0">
            <a:spAutoFit/>
            <a:scene3d>
              <a:camera prst="orthographicFront"/>
              <a:lightRig rig="threePt" dir="t"/>
            </a:scene3d>
          </a:bodyPr>
          <a:lstStyle/>
          <a:p>
            <a:r>
              <a:rPr lang="en-US" b="1">
                <a:solidFill>
                  <a:schemeClr val="bg1"/>
                </a:solidFill>
                <a:effectLst>
                  <a:outerShdw blurRad="38100" dist="19050" dir="2700000" algn="tl" rotWithShape="0">
                    <a:schemeClr val="dk1">
                      <a:alpha val="40000"/>
                    </a:schemeClr>
                  </a:outerShdw>
                </a:effectLst>
              </a:rPr>
              <a:t>HTML/CSS</a:t>
            </a:r>
          </a:p>
        </p:txBody>
      </p:sp>
      <p:sp>
        <p:nvSpPr>
          <p:cNvPr id="22" name="Rectangle 21"/>
          <p:cNvSpPr/>
          <p:nvPr/>
        </p:nvSpPr>
        <p:spPr>
          <a:xfrm>
            <a:off x="6274525" y="4521816"/>
            <a:ext cx="2307771" cy="2308324"/>
          </a:xfrm>
          <a:prstGeom prst="rect">
            <a:avLst/>
          </a:prstGeom>
        </p:spPr>
        <p:txBody>
          <a:bodyPr wrap="square">
            <a:spAutoFit/>
          </a:bodyPr>
          <a:lstStyle/>
          <a:p>
            <a:r>
              <a:rPr lang="en-US" sz="1600" dirty="0" err="1" smtClean="0"/>
              <a:t>Django</a:t>
            </a:r>
            <a:r>
              <a:rPr lang="en-US" sz="1600" dirty="0" smtClean="0"/>
              <a:t> is a back-end server side web framework.</a:t>
            </a:r>
          </a:p>
          <a:p>
            <a:r>
              <a:rPr lang="en-US" sz="1600" dirty="0" err="1" smtClean="0"/>
              <a:t>Django</a:t>
            </a:r>
            <a:r>
              <a:rPr lang="en-US" sz="1600" dirty="0" smtClean="0"/>
              <a:t> is free, open source and written in Python.</a:t>
            </a:r>
          </a:p>
          <a:p>
            <a:r>
              <a:rPr lang="en-US" sz="1600" dirty="0" err="1" smtClean="0"/>
              <a:t>Django</a:t>
            </a:r>
            <a:r>
              <a:rPr lang="en-US" sz="1600" dirty="0" smtClean="0"/>
              <a:t> makes it easier to build web pages using Python.</a:t>
            </a:r>
            <a:endParaRPr lang="en-US" sz="1600" dirty="0"/>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1+#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61"/>
                                        </p:tgtEl>
                                        <p:attrNameLst>
                                          <p:attrName>style.visibility</p:attrName>
                                        </p:attrNameLst>
                                      </p:cBhvr>
                                      <p:to>
                                        <p:strVal val="visible"/>
                                      </p:to>
                                    </p:set>
                                    <p:anim calcmode="lin" valueType="num">
                                      <p:cBhvr>
                                        <p:cTn id="11" dur="750" fill="hold"/>
                                        <p:tgtEl>
                                          <p:spTgt spid="61"/>
                                        </p:tgtEl>
                                        <p:attrNameLst>
                                          <p:attrName>ppt_w</p:attrName>
                                        </p:attrNameLst>
                                      </p:cBhvr>
                                      <p:tavLst>
                                        <p:tav tm="0">
                                          <p:val>
                                            <p:fltVal val="0"/>
                                          </p:val>
                                        </p:tav>
                                        <p:tav tm="100000">
                                          <p:val>
                                            <p:strVal val="#ppt_w"/>
                                          </p:val>
                                        </p:tav>
                                      </p:tavLst>
                                    </p:anim>
                                    <p:anim calcmode="lin" valueType="num">
                                      <p:cBhvr>
                                        <p:cTn id="12" dur="750" fill="hold"/>
                                        <p:tgtEl>
                                          <p:spTgt spid="61"/>
                                        </p:tgtEl>
                                        <p:attrNameLst>
                                          <p:attrName>ppt_h</p:attrName>
                                        </p:attrNameLst>
                                      </p:cBhvr>
                                      <p:tavLst>
                                        <p:tav tm="0">
                                          <p:val>
                                            <p:fltVal val="0"/>
                                          </p:val>
                                        </p:tav>
                                        <p:tav tm="100000">
                                          <p:val>
                                            <p:strVal val="#ppt_h"/>
                                          </p:val>
                                        </p:tav>
                                      </p:tavLst>
                                    </p:anim>
                                    <p:animEffect transition="in" filter="fade">
                                      <p:cBhvr>
                                        <p:cTn id="13" dur="750"/>
                                        <p:tgtEl>
                                          <p:spTgt spid="61"/>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63"/>
                                        </p:tgtEl>
                                        <p:attrNameLst>
                                          <p:attrName>style.visibility</p:attrName>
                                        </p:attrNameLst>
                                      </p:cBhvr>
                                      <p:to>
                                        <p:strVal val="visible"/>
                                      </p:to>
                                    </p:set>
                                    <p:anim calcmode="lin" valueType="num">
                                      <p:cBhvr>
                                        <p:cTn id="16" dur="750" fill="hold"/>
                                        <p:tgtEl>
                                          <p:spTgt spid="63"/>
                                        </p:tgtEl>
                                        <p:attrNameLst>
                                          <p:attrName>ppt_w</p:attrName>
                                        </p:attrNameLst>
                                      </p:cBhvr>
                                      <p:tavLst>
                                        <p:tav tm="0">
                                          <p:val>
                                            <p:fltVal val="0"/>
                                          </p:val>
                                        </p:tav>
                                        <p:tav tm="100000">
                                          <p:val>
                                            <p:strVal val="#ppt_w"/>
                                          </p:val>
                                        </p:tav>
                                      </p:tavLst>
                                    </p:anim>
                                    <p:anim calcmode="lin" valueType="num">
                                      <p:cBhvr>
                                        <p:cTn id="17" dur="750" fill="hold"/>
                                        <p:tgtEl>
                                          <p:spTgt spid="63"/>
                                        </p:tgtEl>
                                        <p:attrNameLst>
                                          <p:attrName>ppt_h</p:attrName>
                                        </p:attrNameLst>
                                      </p:cBhvr>
                                      <p:tavLst>
                                        <p:tav tm="0">
                                          <p:val>
                                            <p:fltVal val="0"/>
                                          </p:val>
                                        </p:tav>
                                        <p:tav tm="100000">
                                          <p:val>
                                            <p:strVal val="#ppt_h"/>
                                          </p:val>
                                        </p:tav>
                                      </p:tavLst>
                                    </p:anim>
                                    <p:animEffect transition="in" filter="fade">
                                      <p:cBhvr>
                                        <p:cTn id="18" dur="750"/>
                                        <p:tgtEl>
                                          <p:spTgt spid="6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65"/>
                                        </p:tgtEl>
                                        <p:attrNameLst>
                                          <p:attrName>style.visibility</p:attrName>
                                        </p:attrNameLst>
                                      </p:cBhvr>
                                      <p:to>
                                        <p:strVal val="visible"/>
                                      </p:to>
                                    </p:set>
                                    <p:anim calcmode="lin" valueType="num">
                                      <p:cBhvr>
                                        <p:cTn id="21" dur="750" fill="hold"/>
                                        <p:tgtEl>
                                          <p:spTgt spid="65"/>
                                        </p:tgtEl>
                                        <p:attrNameLst>
                                          <p:attrName>ppt_w</p:attrName>
                                        </p:attrNameLst>
                                      </p:cBhvr>
                                      <p:tavLst>
                                        <p:tav tm="0">
                                          <p:val>
                                            <p:fltVal val="0"/>
                                          </p:val>
                                        </p:tav>
                                        <p:tav tm="100000">
                                          <p:val>
                                            <p:strVal val="#ppt_w"/>
                                          </p:val>
                                        </p:tav>
                                      </p:tavLst>
                                    </p:anim>
                                    <p:anim calcmode="lin" valueType="num">
                                      <p:cBhvr>
                                        <p:cTn id="22" dur="750" fill="hold"/>
                                        <p:tgtEl>
                                          <p:spTgt spid="65"/>
                                        </p:tgtEl>
                                        <p:attrNameLst>
                                          <p:attrName>ppt_h</p:attrName>
                                        </p:attrNameLst>
                                      </p:cBhvr>
                                      <p:tavLst>
                                        <p:tav tm="0">
                                          <p:val>
                                            <p:fltVal val="0"/>
                                          </p:val>
                                        </p:tav>
                                        <p:tav tm="100000">
                                          <p:val>
                                            <p:strVal val="#ppt_h"/>
                                          </p:val>
                                        </p:tav>
                                      </p:tavLst>
                                    </p:anim>
                                    <p:animEffect transition="in" filter="fade">
                                      <p:cBhvr>
                                        <p:cTn id="23" dur="750"/>
                                        <p:tgtEl>
                                          <p:spTgt spid="6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67"/>
                                        </p:tgtEl>
                                        <p:attrNameLst>
                                          <p:attrName>style.visibility</p:attrName>
                                        </p:attrNameLst>
                                      </p:cBhvr>
                                      <p:to>
                                        <p:strVal val="visible"/>
                                      </p:to>
                                    </p:set>
                                    <p:anim calcmode="lin" valueType="num">
                                      <p:cBhvr>
                                        <p:cTn id="26" dur="750" fill="hold"/>
                                        <p:tgtEl>
                                          <p:spTgt spid="67"/>
                                        </p:tgtEl>
                                        <p:attrNameLst>
                                          <p:attrName>ppt_w</p:attrName>
                                        </p:attrNameLst>
                                      </p:cBhvr>
                                      <p:tavLst>
                                        <p:tav tm="0">
                                          <p:val>
                                            <p:fltVal val="0"/>
                                          </p:val>
                                        </p:tav>
                                        <p:tav tm="100000">
                                          <p:val>
                                            <p:strVal val="#ppt_w"/>
                                          </p:val>
                                        </p:tav>
                                      </p:tavLst>
                                    </p:anim>
                                    <p:anim calcmode="lin" valueType="num">
                                      <p:cBhvr>
                                        <p:cTn id="27" dur="750" fill="hold"/>
                                        <p:tgtEl>
                                          <p:spTgt spid="67"/>
                                        </p:tgtEl>
                                        <p:attrNameLst>
                                          <p:attrName>ppt_h</p:attrName>
                                        </p:attrNameLst>
                                      </p:cBhvr>
                                      <p:tavLst>
                                        <p:tav tm="0">
                                          <p:val>
                                            <p:fltVal val="0"/>
                                          </p:val>
                                        </p:tav>
                                        <p:tav tm="100000">
                                          <p:val>
                                            <p:strVal val="#ppt_h"/>
                                          </p:val>
                                        </p:tav>
                                      </p:tavLst>
                                    </p:anim>
                                    <p:animEffect transition="in" filter="fade">
                                      <p:cBhvr>
                                        <p:cTn id="28" dur="750"/>
                                        <p:tgtEl>
                                          <p:spTgt spid="67"/>
                                        </p:tgtEl>
                                      </p:cBhvr>
                                    </p:animEffect>
                                  </p:childTnLst>
                                </p:cTn>
                              </p:par>
                            </p:childTnLst>
                          </p:cTn>
                        </p:par>
                        <p:par>
                          <p:cTn id="29" fill="hold">
                            <p:stCondLst>
                              <p:cond delay="500"/>
                            </p:stCondLst>
                            <p:childTnLst>
                              <p:par>
                                <p:cTn id="30" presetID="53" presetClass="entr" presetSubtype="16" fill="hold" grpId="0" nodeType="afterEffect">
                                  <p:stCondLst>
                                    <p:cond delay="0"/>
                                  </p:stCondLst>
                                  <p:childTnLst>
                                    <p:set>
                                      <p:cBhvr>
                                        <p:cTn id="31" dur="1" fill="hold">
                                          <p:stCondLst>
                                            <p:cond delay="0"/>
                                          </p:stCondLst>
                                        </p:cTn>
                                        <p:tgtEl>
                                          <p:spTgt spid="60"/>
                                        </p:tgtEl>
                                        <p:attrNameLst>
                                          <p:attrName>style.visibility</p:attrName>
                                        </p:attrNameLst>
                                      </p:cBhvr>
                                      <p:to>
                                        <p:strVal val="visible"/>
                                      </p:to>
                                    </p:set>
                                    <p:anim calcmode="lin" valueType="num">
                                      <p:cBhvr>
                                        <p:cTn id="32" dur="500" fill="hold"/>
                                        <p:tgtEl>
                                          <p:spTgt spid="60"/>
                                        </p:tgtEl>
                                        <p:attrNameLst>
                                          <p:attrName>ppt_w</p:attrName>
                                        </p:attrNameLst>
                                      </p:cBhvr>
                                      <p:tavLst>
                                        <p:tav tm="0">
                                          <p:val>
                                            <p:fltVal val="0"/>
                                          </p:val>
                                        </p:tav>
                                        <p:tav tm="100000">
                                          <p:val>
                                            <p:strVal val="#ppt_w"/>
                                          </p:val>
                                        </p:tav>
                                      </p:tavLst>
                                    </p:anim>
                                    <p:anim calcmode="lin" valueType="num">
                                      <p:cBhvr>
                                        <p:cTn id="33" dur="500" fill="hold"/>
                                        <p:tgtEl>
                                          <p:spTgt spid="60"/>
                                        </p:tgtEl>
                                        <p:attrNameLst>
                                          <p:attrName>ppt_h</p:attrName>
                                        </p:attrNameLst>
                                      </p:cBhvr>
                                      <p:tavLst>
                                        <p:tav tm="0">
                                          <p:val>
                                            <p:fltVal val="0"/>
                                          </p:val>
                                        </p:tav>
                                        <p:tav tm="100000">
                                          <p:val>
                                            <p:strVal val="#ppt_h"/>
                                          </p:val>
                                        </p:tav>
                                      </p:tavLst>
                                    </p:anim>
                                    <p:animEffect transition="in" filter="fade">
                                      <p:cBhvr>
                                        <p:cTn id="34" dur="500"/>
                                        <p:tgtEl>
                                          <p:spTgt spid="60"/>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62"/>
                                        </p:tgtEl>
                                        <p:attrNameLst>
                                          <p:attrName>style.visibility</p:attrName>
                                        </p:attrNameLst>
                                      </p:cBhvr>
                                      <p:to>
                                        <p:strVal val="visible"/>
                                      </p:to>
                                    </p:set>
                                    <p:anim calcmode="lin" valueType="num">
                                      <p:cBhvr>
                                        <p:cTn id="37" dur="500" fill="hold"/>
                                        <p:tgtEl>
                                          <p:spTgt spid="62"/>
                                        </p:tgtEl>
                                        <p:attrNameLst>
                                          <p:attrName>ppt_w</p:attrName>
                                        </p:attrNameLst>
                                      </p:cBhvr>
                                      <p:tavLst>
                                        <p:tav tm="0">
                                          <p:val>
                                            <p:fltVal val="0"/>
                                          </p:val>
                                        </p:tav>
                                        <p:tav tm="100000">
                                          <p:val>
                                            <p:strVal val="#ppt_w"/>
                                          </p:val>
                                        </p:tav>
                                      </p:tavLst>
                                    </p:anim>
                                    <p:anim calcmode="lin" valueType="num">
                                      <p:cBhvr>
                                        <p:cTn id="38" dur="500" fill="hold"/>
                                        <p:tgtEl>
                                          <p:spTgt spid="62"/>
                                        </p:tgtEl>
                                        <p:attrNameLst>
                                          <p:attrName>ppt_h</p:attrName>
                                        </p:attrNameLst>
                                      </p:cBhvr>
                                      <p:tavLst>
                                        <p:tav tm="0">
                                          <p:val>
                                            <p:fltVal val="0"/>
                                          </p:val>
                                        </p:tav>
                                        <p:tav tm="100000">
                                          <p:val>
                                            <p:strVal val="#ppt_h"/>
                                          </p:val>
                                        </p:tav>
                                      </p:tavLst>
                                    </p:anim>
                                    <p:animEffect transition="in" filter="fade">
                                      <p:cBhvr>
                                        <p:cTn id="39" dur="500"/>
                                        <p:tgtEl>
                                          <p:spTgt spid="62"/>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64"/>
                                        </p:tgtEl>
                                        <p:attrNameLst>
                                          <p:attrName>style.visibility</p:attrName>
                                        </p:attrNameLst>
                                      </p:cBhvr>
                                      <p:to>
                                        <p:strVal val="visible"/>
                                      </p:to>
                                    </p:set>
                                    <p:anim calcmode="lin" valueType="num">
                                      <p:cBhvr>
                                        <p:cTn id="42" dur="500" fill="hold"/>
                                        <p:tgtEl>
                                          <p:spTgt spid="64"/>
                                        </p:tgtEl>
                                        <p:attrNameLst>
                                          <p:attrName>ppt_w</p:attrName>
                                        </p:attrNameLst>
                                      </p:cBhvr>
                                      <p:tavLst>
                                        <p:tav tm="0">
                                          <p:val>
                                            <p:fltVal val="0"/>
                                          </p:val>
                                        </p:tav>
                                        <p:tav tm="100000">
                                          <p:val>
                                            <p:strVal val="#ppt_w"/>
                                          </p:val>
                                        </p:tav>
                                      </p:tavLst>
                                    </p:anim>
                                    <p:anim calcmode="lin" valueType="num">
                                      <p:cBhvr>
                                        <p:cTn id="43" dur="500" fill="hold"/>
                                        <p:tgtEl>
                                          <p:spTgt spid="64"/>
                                        </p:tgtEl>
                                        <p:attrNameLst>
                                          <p:attrName>ppt_h</p:attrName>
                                        </p:attrNameLst>
                                      </p:cBhvr>
                                      <p:tavLst>
                                        <p:tav tm="0">
                                          <p:val>
                                            <p:fltVal val="0"/>
                                          </p:val>
                                        </p:tav>
                                        <p:tav tm="100000">
                                          <p:val>
                                            <p:strVal val="#ppt_h"/>
                                          </p:val>
                                        </p:tav>
                                      </p:tavLst>
                                    </p:anim>
                                    <p:animEffect transition="in" filter="fade">
                                      <p:cBhvr>
                                        <p:cTn id="44" dur="500"/>
                                        <p:tgtEl>
                                          <p:spTgt spid="64"/>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66"/>
                                        </p:tgtEl>
                                        <p:attrNameLst>
                                          <p:attrName>style.visibility</p:attrName>
                                        </p:attrNameLst>
                                      </p:cBhvr>
                                      <p:to>
                                        <p:strVal val="visible"/>
                                      </p:to>
                                    </p:set>
                                    <p:anim calcmode="lin" valueType="num">
                                      <p:cBhvr>
                                        <p:cTn id="47" dur="500" fill="hold"/>
                                        <p:tgtEl>
                                          <p:spTgt spid="66"/>
                                        </p:tgtEl>
                                        <p:attrNameLst>
                                          <p:attrName>ppt_w</p:attrName>
                                        </p:attrNameLst>
                                      </p:cBhvr>
                                      <p:tavLst>
                                        <p:tav tm="0">
                                          <p:val>
                                            <p:fltVal val="0"/>
                                          </p:val>
                                        </p:tav>
                                        <p:tav tm="100000">
                                          <p:val>
                                            <p:strVal val="#ppt_w"/>
                                          </p:val>
                                        </p:tav>
                                      </p:tavLst>
                                    </p:anim>
                                    <p:anim calcmode="lin" valueType="num">
                                      <p:cBhvr>
                                        <p:cTn id="48" dur="500" fill="hold"/>
                                        <p:tgtEl>
                                          <p:spTgt spid="66"/>
                                        </p:tgtEl>
                                        <p:attrNameLst>
                                          <p:attrName>ppt_h</p:attrName>
                                        </p:attrNameLst>
                                      </p:cBhvr>
                                      <p:tavLst>
                                        <p:tav tm="0">
                                          <p:val>
                                            <p:fltVal val="0"/>
                                          </p:val>
                                        </p:tav>
                                        <p:tav tm="100000">
                                          <p:val>
                                            <p:strVal val="#ppt_h"/>
                                          </p:val>
                                        </p:tav>
                                      </p:tavLst>
                                    </p:anim>
                                    <p:animEffect transition="in" filter="fade">
                                      <p:cBhvr>
                                        <p:cTn id="49" dur="500"/>
                                        <p:tgtEl>
                                          <p:spTgt spid="66"/>
                                        </p:tgtEl>
                                      </p:cBhvr>
                                    </p:animEffect>
                                  </p:childTnLst>
                                </p:cTn>
                              </p:par>
                            </p:childTnLst>
                          </p:cTn>
                        </p:par>
                        <p:par>
                          <p:cTn id="50" fill="hold">
                            <p:stCondLst>
                              <p:cond delay="1000"/>
                            </p:stCondLst>
                            <p:childTnLst>
                              <p:par>
                                <p:cTn id="51" presetID="10" presetClass="entr" presetSubtype="0" fill="hold" grpId="0" nodeType="afterEffect">
                                  <p:stCondLst>
                                    <p:cond delay="0"/>
                                  </p:stCondLst>
                                  <p:childTnLst>
                                    <p:set>
                                      <p:cBhvr>
                                        <p:cTn id="52" dur="1" fill="hold">
                                          <p:stCondLst>
                                            <p:cond delay="0"/>
                                          </p:stCondLst>
                                        </p:cTn>
                                        <p:tgtEl>
                                          <p:spTgt spid="68"/>
                                        </p:tgtEl>
                                        <p:attrNameLst>
                                          <p:attrName>style.visibility</p:attrName>
                                        </p:attrNameLst>
                                      </p:cBhvr>
                                      <p:to>
                                        <p:strVal val="visible"/>
                                      </p:to>
                                    </p:set>
                                    <p:animEffect transition="in" filter="fade">
                                      <p:cBhvr>
                                        <p:cTn id="53" dur="500"/>
                                        <p:tgtEl>
                                          <p:spTgt spid="6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9"/>
                                        </p:tgtEl>
                                        <p:attrNameLst>
                                          <p:attrName>style.visibility</p:attrName>
                                        </p:attrNameLst>
                                      </p:cBhvr>
                                      <p:to>
                                        <p:strVal val="visible"/>
                                      </p:to>
                                    </p:set>
                                    <p:animEffect transition="in" filter="fade">
                                      <p:cBhvr>
                                        <p:cTn id="56" dur="500"/>
                                        <p:tgtEl>
                                          <p:spTgt spid="69"/>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70"/>
                                        </p:tgtEl>
                                        <p:attrNameLst>
                                          <p:attrName>style.visibility</p:attrName>
                                        </p:attrNameLst>
                                      </p:cBhvr>
                                      <p:to>
                                        <p:strVal val="visible"/>
                                      </p:to>
                                    </p:set>
                                    <p:animEffect transition="in" filter="fade">
                                      <p:cBhvr>
                                        <p:cTn id="59" dur="500"/>
                                        <p:tgtEl>
                                          <p:spTgt spid="70"/>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fade">
                                      <p:cBhvr>
                                        <p:cTn id="62"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bldLvl="0" animBg="1"/>
      <p:bldP spid="61" grpId="0" bldLvl="0" animBg="1"/>
      <p:bldP spid="62" grpId="0" bldLvl="0" animBg="1"/>
      <p:bldP spid="63" grpId="0" bldLvl="0" animBg="1"/>
      <p:bldP spid="64" grpId="0" bldLvl="0" animBg="1"/>
      <p:bldP spid="65" grpId="0" bldLvl="0" animBg="1"/>
      <p:bldP spid="66" grpId="0" bldLvl="0" animBg="1"/>
      <p:bldP spid="67" grpId="0" bldLvl="0" animBg="1"/>
      <p:bldP spid="68" grpId="0"/>
      <p:bldP spid="69" grpId="0"/>
      <p:bldP spid="70" grpId="0"/>
      <p:bldP spid="71" grpId="0"/>
      <p:bldP spid="5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33303" y="770709"/>
            <a:ext cx="3518592" cy="830997"/>
          </a:xfrm>
          <a:prstGeom prst="rect">
            <a:avLst/>
          </a:prstGeom>
          <a:noFill/>
        </p:spPr>
        <p:txBody>
          <a:bodyPr wrap="none" rtlCol="0">
            <a:spAutoFit/>
          </a:bodyPr>
          <a:lstStyle/>
          <a:p>
            <a:r>
              <a:rPr lang="en-US" sz="4800" b="1" dirty="0" smtClean="0"/>
              <a:t>Future Scope</a:t>
            </a:r>
            <a:endParaRPr lang="en-US" sz="4800" b="1" dirty="0"/>
          </a:p>
        </p:txBody>
      </p:sp>
      <p:sp>
        <p:nvSpPr>
          <p:cNvPr id="3" name="Rectangle 2"/>
          <p:cNvSpPr/>
          <p:nvPr/>
        </p:nvSpPr>
        <p:spPr>
          <a:xfrm>
            <a:off x="888274" y="2246812"/>
            <a:ext cx="8255726" cy="2677656"/>
          </a:xfrm>
          <a:prstGeom prst="rect">
            <a:avLst/>
          </a:prstGeom>
        </p:spPr>
        <p:txBody>
          <a:bodyPr wrap="square">
            <a:spAutoFit/>
          </a:bodyPr>
          <a:lstStyle/>
          <a:p>
            <a:r>
              <a:rPr lang="en-US" sz="2400" dirty="0" smtClean="0"/>
              <a:t>In the future we can use real time videos to detect the copy </a:t>
            </a:r>
          </a:p>
          <a:p>
            <a:r>
              <a:rPr lang="en-US" sz="2400" dirty="0" smtClean="0"/>
              <a:t>and paste part with the help of frames and </a:t>
            </a:r>
            <a:r>
              <a:rPr lang="en-US" sz="2400" dirty="0" err="1" smtClean="0"/>
              <a:t>masking.To</a:t>
            </a:r>
            <a:r>
              <a:rPr lang="en-US" sz="2400" dirty="0" smtClean="0"/>
              <a:t> detect these different techniques can be applied like ﻿ DCT, correlation and filters. ﻿ It can also extended on the real time crime department ﻿ videos. So that the criminal will be easily identified. It can ﻿ also extended with the help of Other techniques so that the ﻿ better results may be produced.﻿</a:t>
            </a:r>
            <a:endParaRPr lang="en-US" sz="2400" dirty="0"/>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79715" y="2299063"/>
            <a:ext cx="8229600" cy="3416320"/>
          </a:xfrm>
          <a:prstGeom prst="rect">
            <a:avLst/>
          </a:prstGeom>
        </p:spPr>
        <p:txBody>
          <a:bodyPr wrap="square">
            <a:spAutoFit/>
          </a:bodyPr>
          <a:lstStyle/>
          <a:p>
            <a:r>
              <a:rPr lang="en-US" dirty="0" smtClean="0"/>
              <a:t>[1] A. Rocha, W. </a:t>
            </a:r>
            <a:r>
              <a:rPr lang="en-US" dirty="0" err="1" smtClean="0"/>
              <a:t>Scheirer</a:t>
            </a:r>
            <a:r>
              <a:rPr lang="en-US" dirty="0" smtClean="0"/>
              <a:t>, T. </a:t>
            </a:r>
            <a:r>
              <a:rPr lang="en-US" dirty="0" err="1" smtClean="0"/>
              <a:t>Boult</a:t>
            </a:r>
            <a:r>
              <a:rPr lang="en-US" dirty="0" smtClean="0"/>
              <a:t>, and S. </a:t>
            </a:r>
            <a:r>
              <a:rPr lang="en-US" dirty="0" err="1" smtClean="0"/>
              <a:t>Goldenstein</a:t>
            </a:r>
            <a:r>
              <a:rPr lang="en-US" dirty="0" smtClean="0"/>
              <a:t>, “Vision of the unseen: current trends and challenges in digital image and video forensics,” ACM Computing Surveys, vol. 43, no. 4, pp. 26–40, 2011. </a:t>
            </a:r>
          </a:p>
          <a:p>
            <a:r>
              <a:rPr lang="en-US" dirty="0" smtClean="0"/>
              <a:t>[2] D. Liao, R. Yang, H. Liu, et al., “Double H.264/AVC compression detection using quantized nonzero AC coefficients,” in Proc. SPIE, Media Watermarking, Security, and Forensics III , 78800Q, 2011. </a:t>
            </a:r>
          </a:p>
          <a:p>
            <a:r>
              <a:rPr lang="en-US" dirty="0" smtClean="0"/>
              <a:t>[3] M.C. </a:t>
            </a:r>
            <a:r>
              <a:rPr lang="en-US" dirty="0" err="1" smtClean="0"/>
              <a:t>Stamm</a:t>
            </a:r>
            <a:r>
              <a:rPr lang="en-US" dirty="0" smtClean="0"/>
              <a:t>, W.S. Lin, and K.J.R. Liu, “Temporal forensics and </a:t>
            </a:r>
            <a:r>
              <a:rPr lang="en-US" dirty="0" err="1" smtClean="0"/>
              <a:t>antiforensics</a:t>
            </a:r>
            <a:r>
              <a:rPr lang="en-US" dirty="0" smtClean="0"/>
              <a:t> for motion compensated video,” IEEE Trans. Inf. Forensics Security, vol. 7, no. 4, pp. 1315–1329, 2012.</a:t>
            </a:r>
          </a:p>
          <a:p>
            <a:r>
              <a:rPr lang="en-US" dirty="0" smtClean="0"/>
              <a:t> [4] J. Zhang, Y. Su, and M. Zhang, “Exposing digital video forgery by ghost shadow artifact,” in Proc. 1st ACM Workshop on Multimedia in Forensics, (</a:t>
            </a:r>
            <a:r>
              <a:rPr lang="en-US" dirty="0" err="1" smtClean="0"/>
              <a:t>MiFor</a:t>
            </a:r>
            <a:r>
              <a:rPr lang="en-US" dirty="0" smtClean="0"/>
              <a:t> 09), pp. 49–54, 2009.</a:t>
            </a:r>
            <a:endParaRPr lang="en-US" dirty="0"/>
          </a:p>
        </p:txBody>
      </p:sp>
      <p:sp>
        <p:nvSpPr>
          <p:cNvPr id="3" name="TextBox 2"/>
          <p:cNvSpPr txBox="1"/>
          <p:nvPr/>
        </p:nvSpPr>
        <p:spPr>
          <a:xfrm>
            <a:off x="1606731" y="927463"/>
            <a:ext cx="2277034" cy="646331"/>
          </a:xfrm>
          <a:prstGeom prst="rect">
            <a:avLst/>
          </a:prstGeom>
          <a:noFill/>
        </p:spPr>
        <p:txBody>
          <a:bodyPr wrap="none" rtlCol="0">
            <a:spAutoFit/>
          </a:bodyPr>
          <a:lstStyle/>
          <a:p>
            <a:r>
              <a:rPr lang="en-US" sz="3600" b="1" dirty="0" err="1" smtClean="0"/>
              <a:t>Referances</a:t>
            </a:r>
            <a:endParaRPr lang="en-US" sz="3600" b="1" dirty="0"/>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1"/>
            <a:ext cx="6941354" cy="6825390"/>
            <a:chOff x="0" y="1"/>
            <a:chExt cx="6000751" cy="5900501"/>
          </a:xfrm>
        </p:grpSpPr>
        <p:sp>
          <p:nvSpPr>
            <p:cNvPr id="13" name="任意多边形 12"/>
            <p:cNvSpPr/>
            <p:nvPr/>
          </p:nvSpPr>
          <p:spPr>
            <a:xfrm>
              <a:off x="4478710" y="985601"/>
              <a:ext cx="1522040" cy="2437544"/>
            </a:xfrm>
            <a:custGeom>
              <a:avLst/>
              <a:gdLst>
                <a:gd name="connsiteX0" fmla="*/ 1522040 w 1522040"/>
                <a:gd name="connsiteY0" fmla="*/ 0 h 2437544"/>
                <a:gd name="connsiteX1" fmla="*/ 1026740 w 1522040"/>
                <a:gd name="connsiteY1" fmla="*/ 2419350 h 2437544"/>
                <a:gd name="connsiteX2" fmla="*/ 1005908 w 1522040"/>
                <a:gd name="connsiteY2" fmla="*/ 2437544 h 2437544"/>
                <a:gd name="connsiteX3" fmla="*/ 0 w 1522040"/>
                <a:gd name="connsiteY3" fmla="*/ 556496 h 2437544"/>
                <a:gd name="connsiteX4" fmla="*/ 1522040 w 1522040"/>
                <a:gd name="connsiteY4" fmla="*/ 0 h 2437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40" h="2437544">
                  <a:moveTo>
                    <a:pt x="1522040" y="0"/>
                  </a:moveTo>
                  <a:lnTo>
                    <a:pt x="1026740" y="2419350"/>
                  </a:lnTo>
                  <a:lnTo>
                    <a:pt x="1005908" y="2437544"/>
                  </a:lnTo>
                  <a:lnTo>
                    <a:pt x="0" y="556496"/>
                  </a:lnTo>
                  <a:lnTo>
                    <a:pt x="1522040" y="0"/>
                  </a:lnTo>
                  <a:close/>
                </a:path>
              </a:pathLst>
            </a:custGeom>
            <a:solidFill>
              <a:srgbClr val="216D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任意多边形 22"/>
            <p:cNvSpPr/>
            <p:nvPr/>
          </p:nvSpPr>
          <p:spPr>
            <a:xfrm>
              <a:off x="0" y="2991141"/>
              <a:ext cx="2651028" cy="2909361"/>
            </a:xfrm>
            <a:custGeom>
              <a:avLst/>
              <a:gdLst>
                <a:gd name="connsiteX0" fmla="*/ 515514 w 2651028"/>
                <a:gd name="connsiteY0" fmla="*/ 0 h 2909361"/>
                <a:gd name="connsiteX1" fmla="*/ 2651028 w 2651028"/>
                <a:gd name="connsiteY1" fmla="*/ 2906673 h 2909361"/>
                <a:gd name="connsiteX2" fmla="*/ 2647950 w 2651028"/>
                <a:gd name="connsiteY2" fmla="*/ 2909361 h 2909361"/>
                <a:gd name="connsiteX3" fmla="*/ 0 w 2651028"/>
                <a:gd name="connsiteY3" fmla="*/ 1256740 h 2909361"/>
                <a:gd name="connsiteX4" fmla="*/ 0 w 2651028"/>
                <a:gd name="connsiteY4" fmla="*/ 188486 h 2909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028" h="2909361">
                  <a:moveTo>
                    <a:pt x="515514" y="0"/>
                  </a:moveTo>
                  <a:lnTo>
                    <a:pt x="2651028" y="2906673"/>
                  </a:lnTo>
                  <a:lnTo>
                    <a:pt x="2647950" y="2909361"/>
                  </a:lnTo>
                  <a:lnTo>
                    <a:pt x="0" y="1256740"/>
                  </a:lnTo>
                  <a:lnTo>
                    <a:pt x="0" y="188486"/>
                  </a:lnTo>
                  <a:close/>
                </a:path>
              </a:pathLst>
            </a:custGeom>
            <a:solidFill>
              <a:srgbClr val="206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任意多边形 17"/>
            <p:cNvSpPr/>
            <p:nvPr/>
          </p:nvSpPr>
          <p:spPr>
            <a:xfrm>
              <a:off x="3654060" y="1"/>
              <a:ext cx="2346691" cy="1542097"/>
            </a:xfrm>
            <a:custGeom>
              <a:avLst/>
              <a:gdLst>
                <a:gd name="connsiteX0" fmla="*/ 0 w 2346691"/>
                <a:gd name="connsiteY0" fmla="*/ 0 h 1542097"/>
                <a:gd name="connsiteX1" fmla="*/ 1072207 w 2346691"/>
                <a:gd name="connsiteY1" fmla="*/ 0 h 1542097"/>
                <a:gd name="connsiteX2" fmla="*/ 2346691 w 2346691"/>
                <a:gd name="connsiteY2" fmla="*/ 985601 h 1542097"/>
                <a:gd name="connsiteX3" fmla="*/ 824651 w 2346691"/>
                <a:gd name="connsiteY3" fmla="*/ 1542097 h 1542097"/>
              </a:gdLst>
              <a:ahLst/>
              <a:cxnLst>
                <a:cxn ang="0">
                  <a:pos x="connsiteX0" y="connsiteY0"/>
                </a:cxn>
                <a:cxn ang="0">
                  <a:pos x="connsiteX1" y="connsiteY1"/>
                </a:cxn>
                <a:cxn ang="0">
                  <a:pos x="connsiteX2" y="connsiteY2"/>
                </a:cxn>
                <a:cxn ang="0">
                  <a:pos x="connsiteX3" y="connsiteY3"/>
                </a:cxn>
              </a:cxnLst>
              <a:rect l="l" t="t" r="r" b="b"/>
              <a:pathLst>
                <a:path w="2346691" h="1542097">
                  <a:moveTo>
                    <a:pt x="0" y="0"/>
                  </a:moveTo>
                  <a:lnTo>
                    <a:pt x="1072207" y="0"/>
                  </a:lnTo>
                  <a:lnTo>
                    <a:pt x="2346691" y="985601"/>
                  </a:lnTo>
                  <a:lnTo>
                    <a:pt x="824651" y="1542097"/>
                  </a:lnTo>
                  <a:close/>
                </a:path>
              </a:pathLst>
            </a:custGeom>
            <a:solidFill>
              <a:srgbClr val="329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任意多边形 8"/>
            <p:cNvSpPr/>
            <p:nvPr/>
          </p:nvSpPr>
          <p:spPr>
            <a:xfrm>
              <a:off x="515514" y="1542097"/>
              <a:ext cx="4969104" cy="4355716"/>
            </a:xfrm>
            <a:custGeom>
              <a:avLst/>
              <a:gdLst>
                <a:gd name="connsiteX0" fmla="*/ 3963196 w 4969104"/>
                <a:gd name="connsiteY0" fmla="*/ 0 h 4355716"/>
                <a:gd name="connsiteX1" fmla="*/ 4969104 w 4969104"/>
                <a:gd name="connsiteY1" fmla="*/ 1881048 h 4355716"/>
                <a:gd name="connsiteX2" fmla="*/ 2135514 w 4969104"/>
                <a:gd name="connsiteY2" fmla="*/ 4355716 h 4355716"/>
                <a:gd name="connsiteX3" fmla="*/ 0 w 4969104"/>
                <a:gd name="connsiteY3" fmla="*/ 1449043 h 4355716"/>
                <a:gd name="connsiteX4" fmla="*/ 3963196 w 4969104"/>
                <a:gd name="connsiteY4" fmla="*/ 0 h 435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104" h="4355716">
                  <a:moveTo>
                    <a:pt x="3963196" y="0"/>
                  </a:moveTo>
                  <a:lnTo>
                    <a:pt x="4969104" y="1881048"/>
                  </a:lnTo>
                  <a:lnTo>
                    <a:pt x="2135514" y="4355716"/>
                  </a:lnTo>
                  <a:lnTo>
                    <a:pt x="0" y="1449043"/>
                  </a:lnTo>
                  <a:lnTo>
                    <a:pt x="3963196" y="0"/>
                  </a:lnTo>
                  <a:close/>
                </a:path>
              </a:pathLst>
            </a:custGeom>
            <a:solidFill>
              <a:srgbClr val="489E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任意多边形 20"/>
            <p:cNvSpPr/>
            <p:nvPr/>
          </p:nvSpPr>
          <p:spPr>
            <a:xfrm>
              <a:off x="0" y="2280558"/>
              <a:ext cx="524328" cy="896256"/>
            </a:xfrm>
            <a:custGeom>
              <a:avLst/>
              <a:gdLst>
                <a:gd name="connsiteX0" fmla="*/ 0 w 524328"/>
                <a:gd name="connsiteY0" fmla="*/ 0 h 896256"/>
                <a:gd name="connsiteX1" fmla="*/ 524328 w 524328"/>
                <a:gd name="connsiteY1" fmla="*/ 724806 h 896256"/>
                <a:gd name="connsiteX2" fmla="*/ 9978 w 524328"/>
                <a:gd name="connsiteY2" fmla="*/ 896256 h 896256"/>
                <a:gd name="connsiteX3" fmla="*/ 0 w 524328"/>
                <a:gd name="connsiteY3" fmla="*/ 896256 h 896256"/>
              </a:gdLst>
              <a:ahLst/>
              <a:cxnLst>
                <a:cxn ang="0">
                  <a:pos x="connsiteX0" y="connsiteY0"/>
                </a:cxn>
                <a:cxn ang="0">
                  <a:pos x="connsiteX1" y="connsiteY1"/>
                </a:cxn>
                <a:cxn ang="0">
                  <a:pos x="connsiteX2" y="connsiteY2"/>
                </a:cxn>
                <a:cxn ang="0">
                  <a:pos x="connsiteX3" y="connsiteY3"/>
                </a:cxn>
              </a:cxnLst>
              <a:rect l="l" t="t" r="r" b="b"/>
              <a:pathLst>
                <a:path w="524328" h="896256">
                  <a:moveTo>
                    <a:pt x="0" y="0"/>
                  </a:moveTo>
                  <a:lnTo>
                    <a:pt x="524328" y="724806"/>
                  </a:lnTo>
                  <a:lnTo>
                    <a:pt x="9978" y="896256"/>
                  </a:lnTo>
                  <a:lnTo>
                    <a:pt x="0" y="896256"/>
                  </a:lnTo>
                  <a:close/>
                </a:path>
              </a:pathLst>
            </a:custGeom>
            <a:solidFill>
              <a:srgbClr val="3291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5" name="组合 24"/>
          <p:cNvGrpSpPr/>
          <p:nvPr/>
        </p:nvGrpSpPr>
        <p:grpSpPr>
          <a:xfrm flipH="1" flipV="1">
            <a:off x="10555518" y="5257799"/>
            <a:ext cx="1636481" cy="1609141"/>
            <a:chOff x="0" y="1"/>
            <a:chExt cx="6000751" cy="5900501"/>
          </a:xfrm>
        </p:grpSpPr>
        <p:sp>
          <p:nvSpPr>
            <p:cNvPr id="26" name="任意多边形 25"/>
            <p:cNvSpPr/>
            <p:nvPr/>
          </p:nvSpPr>
          <p:spPr>
            <a:xfrm>
              <a:off x="4478710" y="985601"/>
              <a:ext cx="1522040" cy="2437544"/>
            </a:xfrm>
            <a:custGeom>
              <a:avLst/>
              <a:gdLst>
                <a:gd name="connsiteX0" fmla="*/ 1522040 w 1522040"/>
                <a:gd name="connsiteY0" fmla="*/ 0 h 2437544"/>
                <a:gd name="connsiteX1" fmla="*/ 1026740 w 1522040"/>
                <a:gd name="connsiteY1" fmla="*/ 2419350 h 2437544"/>
                <a:gd name="connsiteX2" fmla="*/ 1005908 w 1522040"/>
                <a:gd name="connsiteY2" fmla="*/ 2437544 h 2437544"/>
                <a:gd name="connsiteX3" fmla="*/ 0 w 1522040"/>
                <a:gd name="connsiteY3" fmla="*/ 556496 h 2437544"/>
                <a:gd name="connsiteX4" fmla="*/ 1522040 w 1522040"/>
                <a:gd name="connsiteY4" fmla="*/ 0 h 2437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40" h="2437544">
                  <a:moveTo>
                    <a:pt x="1522040" y="0"/>
                  </a:moveTo>
                  <a:lnTo>
                    <a:pt x="1026740" y="2419350"/>
                  </a:lnTo>
                  <a:lnTo>
                    <a:pt x="1005908" y="2437544"/>
                  </a:lnTo>
                  <a:lnTo>
                    <a:pt x="0" y="556496"/>
                  </a:lnTo>
                  <a:lnTo>
                    <a:pt x="1522040" y="0"/>
                  </a:lnTo>
                  <a:close/>
                </a:path>
              </a:pathLst>
            </a:custGeom>
            <a:solidFill>
              <a:srgbClr val="216D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任意多边形 26"/>
            <p:cNvSpPr/>
            <p:nvPr/>
          </p:nvSpPr>
          <p:spPr>
            <a:xfrm>
              <a:off x="0" y="2991141"/>
              <a:ext cx="2651028" cy="2909361"/>
            </a:xfrm>
            <a:custGeom>
              <a:avLst/>
              <a:gdLst>
                <a:gd name="connsiteX0" fmla="*/ 515514 w 2651028"/>
                <a:gd name="connsiteY0" fmla="*/ 0 h 2909361"/>
                <a:gd name="connsiteX1" fmla="*/ 2651028 w 2651028"/>
                <a:gd name="connsiteY1" fmla="*/ 2906673 h 2909361"/>
                <a:gd name="connsiteX2" fmla="*/ 2647950 w 2651028"/>
                <a:gd name="connsiteY2" fmla="*/ 2909361 h 2909361"/>
                <a:gd name="connsiteX3" fmla="*/ 0 w 2651028"/>
                <a:gd name="connsiteY3" fmla="*/ 1256740 h 2909361"/>
                <a:gd name="connsiteX4" fmla="*/ 0 w 2651028"/>
                <a:gd name="connsiteY4" fmla="*/ 188486 h 2909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028" h="2909361">
                  <a:moveTo>
                    <a:pt x="515514" y="0"/>
                  </a:moveTo>
                  <a:lnTo>
                    <a:pt x="2651028" y="2906673"/>
                  </a:lnTo>
                  <a:lnTo>
                    <a:pt x="2647950" y="2909361"/>
                  </a:lnTo>
                  <a:lnTo>
                    <a:pt x="0" y="1256740"/>
                  </a:lnTo>
                  <a:lnTo>
                    <a:pt x="0" y="188486"/>
                  </a:lnTo>
                  <a:close/>
                </a:path>
              </a:pathLst>
            </a:custGeom>
            <a:solidFill>
              <a:srgbClr val="206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任意多边形 27"/>
            <p:cNvSpPr/>
            <p:nvPr/>
          </p:nvSpPr>
          <p:spPr>
            <a:xfrm>
              <a:off x="3654060" y="1"/>
              <a:ext cx="2346691" cy="1542097"/>
            </a:xfrm>
            <a:custGeom>
              <a:avLst/>
              <a:gdLst>
                <a:gd name="connsiteX0" fmla="*/ 0 w 2346691"/>
                <a:gd name="connsiteY0" fmla="*/ 0 h 1542097"/>
                <a:gd name="connsiteX1" fmla="*/ 1072207 w 2346691"/>
                <a:gd name="connsiteY1" fmla="*/ 0 h 1542097"/>
                <a:gd name="connsiteX2" fmla="*/ 2346691 w 2346691"/>
                <a:gd name="connsiteY2" fmla="*/ 985601 h 1542097"/>
                <a:gd name="connsiteX3" fmla="*/ 824651 w 2346691"/>
                <a:gd name="connsiteY3" fmla="*/ 1542097 h 1542097"/>
              </a:gdLst>
              <a:ahLst/>
              <a:cxnLst>
                <a:cxn ang="0">
                  <a:pos x="connsiteX0" y="connsiteY0"/>
                </a:cxn>
                <a:cxn ang="0">
                  <a:pos x="connsiteX1" y="connsiteY1"/>
                </a:cxn>
                <a:cxn ang="0">
                  <a:pos x="connsiteX2" y="connsiteY2"/>
                </a:cxn>
                <a:cxn ang="0">
                  <a:pos x="connsiteX3" y="connsiteY3"/>
                </a:cxn>
              </a:cxnLst>
              <a:rect l="l" t="t" r="r" b="b"/>
              <a:pathLst>
                <a:path w="2346691" h="1542097">
                  <a:moveTo>
                    <a:pt x="0" y="0"/>
                  </a:moveTo>
                  <a:lnTo>
                    <a:pt x="1072207" y="0"/>
                  </a:lnTo>
                  <a:lnTo>
                    <a:pt x="2346691" y="985601"/>
                  </a:lnTo>
                  <a:lnTo>
                    <a:pt x="824651" y="1542097"/>
                  </a:lnTo>
                  <a:close/>
                </a:path>
              </a:pathLst>
            </a:custGeom>
            <a:solidFill>
              <a:srgbClr val="329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515514" y="1542097"/>
              <a:ext cx="4969104" cy="4355716"/>
            </a:xfrm>
            <a:custGeom>
              <a:avLst/>
              <a:gdLst>
                <a:gd name="connsiteX0" fmla="*/ 3963196 w 4969104"/>
                <a:gd name="connsiteY0" fmla="*/ 0 h 4355716"/>
                <a:gd name="connsiteX1" fmla="*/ 4969104 w 4969104"/>
                <a:gd name="connsiteY1" fmla="*/ 1881048 h 4355716"/>
                <a:gd name="connsiteX2" fmla="*/ 2135514 w 4969104"/>
                <a:gd name="connsiteY2" fmla="*/ 4355716 h 4355716"/>
                <a:gd name="connsiteX3" fmla="*/ 0 w 4969104"/>
                <a:gd name="connsiteY3" fmla="*/ 1449043 h 4355716"/>
                <a:gd name="connsiteX4" fmla="*/ 3963196 w 4969104"/>
                <a:gd name="connsiteY4" fmla="*/ 0 h 435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104" h="4355716">
                  <a:moveTo>
                    <a:pt x="3963196" y="0"/>
                  </a:moveTo>
                  <a:lnTo>
                    <a:pt x="4969104" y="1881048"/>
                  </a:lnTo>
                  <a:lnTo>
                    <a:pt x="2135514" y="4355716"/>
                  </a:lnTo>
                  <a:lnTo>
                    <a:pt x="0" y="1449043"/>
                  </a:lnTo>
                  <a:lnTo>
                    <a:pt x="3963196" y="0"/>
                  </a:lnTo>
                  <a:close/>
                </a:path>
              </a:pathLst>
            </a:custGeom>
            <a:solidFill>
              <a:srgbClr val="489E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任意多边形 29"/>
            <p:cNvSpPr/>
            <p:nvPr/>
          </p:nvSpPr>
          <p:spPr>
            <a:xfrm>
              <a:off x="0" y="2280558"/>
              <a:ext cx="524328" cy="896256"/>
            </a:xfrm>
            <a:custGeom>
              <a:avLst/>
              <a:gdLst>
                <a:gd name="connsiteX0" fmla="*/ 0 w 524328"/>
                <a:gd name="connsiteY0" fmla="*/ 0 h 896256"/>
                <a:gd name="connsiteX1" fmla="*/ 524328 w 524328"/>
                <a:gd name="connsiteY1" fmla="*/ 724806 h 896256"/>
                <a:gd name="connsiteX2" fmla="*/ 9978 w 524328"/>
                <a:gd name="connsiteY2" fmla="*/ 896256 h 896256"/>
                <a:gd name="connsiteX3" fmla="*/ 0 w 524328"/>
                <a:gd name="connsiteY3" fmla="*/ 896256 h 896256"/>
              </a:gdLst>
              <a:ahLst/>
              <a:cxnLst>
                <a:cxn ang="0">
                  <a:pos x="connsiteX0" y="connsiteY0"/>
                </a:cxn>
                <a:cxn ang="0">
                  <a:pos x="connsiteX1" y="connsiteY1"/>
                </a:cxn>
                <a:cxn ang="0">
                  <a:pos x="connsiteX2" y="connsiteY2"/>
                </a:cxn>
                <a:cxn ang="0">
                  <a:pos x="connsiteX3" y="connsiteY3"/>
                </a:cxn>
              </a:cxnLst>
              <a:rect l="l" t="t" r="r" b="b"/>
              <a:pathLst>
                <a:path w="524328" h="896256">
                  <a:moveTo>
                    <a:pt x="0" y="0"/>
                  </a:moveTo>
                  <a:lnTo>
                    <a:pt x="524328" y="724806"/>
                  </a:lnTo>
                  <a:lnTo>
                    <a:pt x="9978" y="896256"/>
                  </a:lnTo>
                  <a:lnTo>
                    <a:pt x="0" y="896256"/>
                  </a:lnTo>
                  <a:close/>
                </a:path>
              </a:pathLst>
            </a:custGeom>
            <a:solidFill>
              <a:srgbClr val="3291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62" name="直接连接符 61"/>
          <p:cNvCxnSpPr/>
          <p:nvPr/>
        </p:nvCxnSpPr>
        <p:spPr>
          <a:xfrm>
            <a:off x="8069004" y="3819919"/>
            <a:ext cx="3253533"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7994015" y="3959225"/>
            <a:ext cx="3211830" cy="2308324"/>
          </a:xfrm>
          <a:prstGeom prst="rect">
            <a:avLst/>
          </a:prstGeom>
          <a:noFill/>
        </p:spPr>
        <p:txBody>
          <a:bodyPr wrap="square" rtlCol="0">
            <a:spAutoFit/>
          </a:bodyPr>
          <a:lstStyle/>
          <a:p>
            <a:pPr algn="ctr"/>
            <a:r>
              <a:rPr lang="en-US" altLang="zh-CN" sz="7200" b="1" dirty="0"/>
              <a:t>THANK YOU</a:t>
            </a:r>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500"/>
                                  </p:stCondLst>
                                  <p:childTnLst>
                                    <p:set>
                                      <p:cBhvr>
                                        <p:cTn id="6" dur="1" fill="hold">
                                          <p:stCondLst>
                                            <p:cond delay="0"/>
                                          </p:stCondLst>
                                        </p:cTn>
                                        <p:tgtEl>
                                          <p:spTgt spid="62"/>
                                        </p:tgtEl>
                                        <p:attrNameLst>
                                          <p:attrName>style.visibility</p:attrName>
                                        </p:attrNameLst>
                                      </p:cBhvr>
                                      <p:to>
                                        <p:strVal val="visible"/>
                                      </p:to>
                                    </p:set>
                                    <p:animEffect transition="in" filter="wipe(right)">
                                      <p:cBhvr>
                                        <p:cTn id="7"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02280"/>
            <a:ext cx="2683510" cy="615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sym typeface="+mn-ea"/>
              </a:rPr>
              <a:t>Relevance of topic</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613897" y="2787417"/>
            <a:ext cx="702436"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01</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mc:AlternateContent xmlns:mc="http://schemas.openxmlformats.org/markup-compatibility/2006">
    <mc:Choice xmlns=""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animBg="1"/>
          <p:bldP spid="20" grpId="0"/>
          <p:bldP spid="21" grpId="0"/>
          <p:bldP spid="21"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animBg="1"/>
          <p:bldP spid="20" grpId="0"/>
          <p:bldP spid="21" grpId="0"/>
          <p:bldP spid="21" grpId="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9"/>
          <p:cNvSpPr>
            <a:spLocks noChangeArrowheads="1"/>
          </p:cNvSpPr>
          <p:nvPr/>
        </p:nvSpPr>
        <p:spPr bwMode="auto">
          <a:xfrm>
            <a:off x="1425575" y="386715"/>
            <a:ext cx="7854315" cy="1181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sym typeface="+mn-ea"/>
              </a:rPr>
              <a:t>Relevance of the project</a:t>
            </a:r>
            <a:endPar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grpSp>
        <p:nvGrpSpPr>
          <p:cNvPr id="58" name="组合 57"/>
          <p:cNvGrpSpPr/>
          <p:nvPr/>
        </p:nvGrpSpPr>
        <p:grpSpPr>
          <a:xfrm>
            <a:off x="9723416" y="1552920"/>
            <a:ext cx="1698332" cy="1698332"/>
            <a:chOff x="4667326" y="2215540"/>
            <a:chExt cx="1273915" cy="1273915"/>
          </a:xfrm>
          <a:solidFill>
            <a:schemeClr val="bg1"/>
          </a:solidFill>
        </p:grpSpPr>
        <p:sp>
          <p:nvSpPr>
            <p:cNvPr id="59" name="Freeform 6"/>
            <p:cNvSpPr/>
            <p:nvPr/>
          </p:nvSpPr>
          <p:spPr bwMode="auto">
            <a:xfrm rot="8100000">
              <a:off x="4667326" y="2215540"/>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21AAE0"/>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0" name="组合 59"/>
            <p:cNvGrpSpPr/>
            <p:nvPr/>
          </p:nvGrpSpPr>
          <p:grpSpPr>
            <a:xfrm>
              <a:off x="5164400" y="2669303"/>
              <a:ext cx="279766" cy="293454"/>
              <a:chOff x="2847975" y="6135688"/>
              <a:chExt cx="811213" cy="850900"/>
            </a:xfrm>
            <a:grpFill/>
          </p:grpSpPr>
          <p:sp>
            <p:nvSpPr>
              <p:cNvPr id="61" name="Freeform 8"/>
              <p:cNvSpPr/>
              <p:nvPr/>
            </p:nvSpPr>
            <p:spPr bwMode="auto">
              <a:xfrm>
                <a:off x="2847975" y="6135688"/>
                <a:ext cx="811213" cy="463550"/>
              </a:xfrm>
              <a:custGeom>
                <a:avLst/>
                <a:gdLst>
                  <a:gd name="T0" fmla="*/ 245 w 511"/>
                  <a:gd name="T1" fmla="*/ 2 h 292"/>
                  <a:gd name="T2" fmla="*/ 10 w 511"/>
                  <a:gd name="T3" fmla="*/ 129 h 292"/>
                  <a:gd name="T4" fmla="*/ 10 w 511"/>
                  <a:gd name="T5" fmla="*/ 129 h 292"/>
                  <a:gd name="T6" fmla="*/ 6 w 511"/>
                  <a:gd name="T7" fmla="*/ 132 h 292"/>
                  <a:gd name="T8" fmla="*/ 2 w 511"/>
                  <a:gd name="T9" fmla="*/ 136 h 292"/>
                  <a:gd name="T10" fmla="*/ 0 w 511"/>
                  <a:gd name="T11" fmla="*/ 141 h 292"/>
                  <a:gd name="T12" fmla="*/ 0 w 511"/>
                  <a:gd name="T13" fmla="*/ 146 h 292"/>
                  <a:gd name="T14" fmla="*/ 0 w 511"/>
                  <a:gd name="T15" fmla="*/ 151 h 292"/>
                  <a:gd name="T16" fmla="*/ 2 w 511"/>
                  <a:gd name="T17" fmla="*/ 155 h 292"/>
                  <a:gd name="T18" fmla="*/ 6 w 511"/>
                  <a:gd name="T19" fmla="*/ 159 h 292"/>
                  <a:gd name="T20" fmla="*/ 10 w 511"/>
                  <a:gd name="T21" fmla="*/ 163 h 292"/>
                  <a:gd name="T22" fmla="*/ 245 w 511"/>
                  <a:gd name="T23" fmla="*/ 289 h 292"/>
                  <a:gd name="T24" fmla="*/ 245 w 511"/>
                  <a:gd name="T25" fmla="*/ 289 h 292"/>
                  <a:gd name="T26" fmla="*/ 250 w 511"/>
                  <a:gd name="T27" fmla="*/ 291 h 292"/>
                  <a:gd name="T28" fmla="*/ 256 w 511"/>
                  <a:gd name="T29" fmla="*/ 292 h 292"/>
                  <a:gd name="T30" fmla="*/ 261 w 511"/>
                  <a:gd name="T31" fmla="*/ 291 h 292"/>
                  <a:gd name="T32" fmla="*/ 267 w 511"/>
                  <a:gd name="T33" fmla="*/ 289 h 292"/>
                  <a:gd name="T34" fmla="*/ 500 w 511"/>
                  <a:gd name="T35" fmla="*/ 163 h 292"/>
                  <a:gd name="T36" fmla="*/ 500 w 511"/>
                  <a:gd name="T37" fmla="*/ 163 h 292"/>
                  <a:gd name="T38" fmla="*/ 505 w 511"/>
                  <a:gd name="T39" fmla="*/ 159 h 292"/>
                  <a:gd name="T40" fmla="*/ 508 w 511"/>
                  <a:gd name="T41" fmla="*/ 155 h 292"/>
                  <a:gd name="T42" fmla="*/ 510 w 511"/>
                  <a:gd name="T43" fmla="*/ 151 h 292"/>
                  <a:gd name="T44" fmla="*/ 511 w 511"/>
                  <a:gd name="T45" fmla="*/ 146 h 292"/>
                  <a:gd name="T46" fmla="*/ 510 w 511"/>
                  <a:gd name="T47" fmla="*/ 141 h 292"/>
                  <a:gd name="T48" fmla="*/ 508 w 511"/>
                  <a:gd name="T49" fmla="*/ 136 h 292"/>
                  <a:gd name="T50" fmla="*/ 505 w 511"/>
                  <a:gd name="T51" fmla="*/ 132 h 292"/>
                  <a:gd name="T52" fmla="*/ 500 w 511"/>
                  <a:gd name="T53" fmla="*/ 129 h 292"/>
                  <a:gd name="T54" fmla="*/ 267 w 511"/>
                  <a:gd name="T55" fmla="*/ 2 h 292"/>
                  <a:gd name="T56" fmla="*/ 267 w 511"/>
                  <a:gd name="T57" fmla="*/ 2 h 292"/>
                  <a:gd name="T58" fmla="*/ 261 w 511"/>
                  <a:gd name="T59" fmla="*/ 0 h 292"/>
                  <a:gd name="T60" fmla="*/ 256 w 511"/>
                  <a:gd name="T61" fmla="*/ 0 h 292"/>
                  <a:gd name="T62" fmla="*/ 250 w 511"/>
                  <a:gd name="T63" fmla="*/ 0 h 292"/>
                  <a:gd name="T64" fmla="*/ 245 w 511"/>
                  <a:gd name="T65" fmla="*/ 2 h 292"/>
                  <a:gd name="T66" fmla="*/ 245 w 511"/>
                  <a:gd name="T67" fmla="*/ 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1" h="292">
                    <a:moveTo>
                      <a:pt x="245" y="2"/>
                    </a:moveTo>
                    <a:lnTo>
                      <a:pt x="10" y="129"/>
                    </a:lnTo>
                    <a:lnTo>
                      <a:pt x="10" y="129"/>
                    </a:lnTo>
                    <a:lnTo>
                      <a:pt x="6" y="132"/>
                    </a:lnTo>
                    <a:lnTo>
                      <a:pt x="2" y="136"/>
                    </a:lnTo>
                    <a:lnTo>
                      <a:pt x="0" y="141"/>
                    </a:lnTo>
                    <a:lnTo>
                      <a:pt x="0" y="146"/>
                    </a:lnTo>
                    <a:lnTo>
                      <a:pt x="0" y="151"/>
                    </a:lnTo>
                    <a:lnTo>
                      <a:pt x="2" y="155"/>
                    </a:lnTo>
                    <a:lnTo>
                      <a:pt x="6" y="159"/>
                    </a:lnTo>
                    <a:lnTo>
                      <a:pt x="10" y="163"/>
                    </a:lnTo>
                    <a:lnTo>
                      <a:pt x="245" y="289"/>
                    </a:lnTo>
                    <a:lnTo>
                      <a:pt x="245" y="289"/>
                    </a:lnTo>
                    <a:lnTo>
                      <a:pt x="250" y="291"/>
                    </a:lnTo>
                    <a:lnTo>
                      <a:pt x="256" y="292"/>
                    </a:lnTo>
                    <a:lnTo>
                      <a:pt x="261" y="291"/>
                    </a:lnTo>
                    <a:lnTo>
                      <a:pt x="267" y="289"/>
                    </a:lnTo>
                    <a:lnTo>
                      <a:pt x="500" y="163"/>
                    </a:lnTo>
                    <a:lnTo>
                      <a:pt x="500" y="163"/>
                    </a:lnTo>
                    <a:lnTo>
                      <a:pt x="505" y="159"/>
                    </a:lnTo>
                    <a:lnTo>
                      <a:pt x="508" y="155"/>
                    </a:lnTo>
                    <a:lnTo>
                      <a:pt x="510" y="151"/>
                    </a:lnTo>
                    <a:lnTo>
                      <a:pt x="511" y="146"/>
                    </a:lnTo>
                    <a:lnTo>
                      <a:pt x="510" y="141"/>
                    </a:lnTo>
                    <a:lnTo>
                      <a:pt x="508" y="136"/>
                    </a:lnTo>
                    <a:lnTo>
                      <a:pt x="505" y="132"/>
                    </a:lnTo>
                    <a:lnTo>
                      <a:pt x="500" y="129"/>
                    </a:lnTo>
                    <a:lnTo>
                      <a:pt x="267" y="2"/>
                    </a:lnTo>
                    <a:lnTo>
                      <a:pt x="267" y="2"/>
                    </a:lnTo>
                    <a:lnTo>
                      <a:pt x="261" y="0"/>
                    </a:lnTo>
                    <a:lnTo>
                      <a:pt x="256" y="0"/>
                    </a:lnTo>
                    <a:lnTo>
                      <a:pt x="250" y="0"/>
                    </a:lnTo>
                    <a:lnTo>
                      <a:pt x="245" y="2"/>
                    </a:lnTo>
                    <a:lnTo>
                      <a:pt x="245" y="2"/>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2" name="Freeform 9"/>
              <p:cNvSpPr/>
              <p:nvPr/>
            </p:nvSpPr>
            <p:spPr bwMode="auto">
              <a:xfrm>
                <a:off x="2847975" y="6505575"/>
                <a:ext cx="811213" cy="295275"/>
              </a:xfrm>
              <a:custGeom>
                <a:avLst/>
                <a:gdLst>
                  <a:gd name="T0" fmla="*/ 51 w 511"/>
                  <a:gd name="T1" fmla="*/ 0 h 186"/>
                  <a:gd name="T2" fmla="*/ 10 w 511"/>
                  <a:gd name="T3" fmla="*/ 22 h 186"/>
                  <a:gd name="T4" fmla="*/ 10 w 511"/>
                  <a:gd name="T5" fmla="*/ 22 h 186"/>
                  <a:gd name="T6" fmla="*/ 6 w 511"/>
                  <a:gd name="T7" fmla="*/ 25 h 186"/>
                  <a:gd name="T8" fmla="*/ 2 w 511"/>
                  <a:gd name="T9" fmla="*/ 30 h 186"/>
                  <a:gd name="T10" fmla="*/ 0 w 511"/>
                  <a:gd name="T11" fmla="*/ 34 h 186"/>
                  <a:gd name="T12" fmla="*/ 0 w 511"/>
                  <a:gd name="T13" fmla="*/ 39 h 186"/>
                  <a:gd name="T14" fmla="*/ 0 w 511"/>
                  <a:gd name="T15" fmla="*/ 44 h 186"/>
                  <a:gd name="T16" fmla="*/ 2 w 511"/>
                  <a:gd name="T17" fmla="*/ 49 h 186"/>
                  <a:gd name="T18" fmla="*/ 6 w 511"/>
                  <a:gd name="T19" fmla="*/ 53 h 186"/>
                  <a:gd name="T20" fmla="*/ 10 w 511"/>
                  <a:gd name="T21" fmla="*/ 56 h 186"/>
                  <a:gd name="T22" fmla="*/ 245 w 511"/>
                  <a:gd name="T23" fmla="*/ 183 h 186"/>
                  <a:gd name="T24" fmla="*/ 245 w 511"/>
                  <a:gd name="T25" fmla="*/ 183 h 186"/>
                  <a:gd name="T26" fmla="*/ 250 w 511"/>
                  <a:gd name="T27" fmla="*/ 185 h 186"/>
                  <a:gd name="T28" fmla="*/ 256 w 511"/>
                  <a:gd name="T29" fmla="*/ 186 h 186"/>
                  <a:gd name="T30" fmla="*/ 261 w 511"/>
                  <a:gd name="T31" fmla="*/ 185 h 186"/>
                  <a:gd name="T32" fmla="*/ 267 w 511"/>
                  <a:gd name="T33" fmla="*/ 183 h 186"/>
                  <a:gd name="T34" fmla="*/ 500 w 511"/>
                  <a:gd name="T35" fmla="*/ 56 h 186"/>
                  <a:gd name="T36" fmla="*/ 500 w 511"/>
                  <a:gd name="T37" fmla="*/ 56 h 186"/>
                  <a:gd name="T38" fmla="*/ 505 w 511"/>
                  <a:gd name="T39" fmla="*/ 53 h 186"/>
                  <a:gd name="T40" fmla="*/ 508 w 511"/>
                  <a:gd name="T41" fmla="*/ 49 h 186"/>
                  <a:gd name="T42" fmla="*/ 510 w 511"/>
                  <a:gd name="T43" fmla="*/ 44 h 186"/>
                  <a:gd name="T44" fmla="*/ 511 w 511"/>
                  <a:gd name="T45" fmla="*/ 39 h 186"/>
                  <a:gd name="T46" fmla="*/ 510 w 511"/>
                  <a:gd name="T47" fmla="*/ 34 h 186"/>
                  <a:gd name="T48" fmla="*/ 508 w 511"/>
                  <a:gd name="T49" fmla="*/ 30 h 186"/>
                  <a:gd name="T50" fmla="*/ 505 w 511"/>
                  <a:gd name="T51" fmla="*/ 25 h 186"/>
                  <a:gd name="T52" fmla="*/ 500 w 511"/>
                  <a:gd name="T53" fmla="*/ 22 h 186"/>
                  <a:gd name="T54" fmla="*/ 459 w 511"/>
                  <a:gd name="T5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6">
                    <a:moveTo>
                      <a:pt x="51" y="0"/>
                    </a:moveTo>
                    <a:lnTo>
                      <a:pt x="10" y="22"/>
                    </a:lnTo>
                    <a:lnTo>
                      <a:pt x="10" y="22"/>
                    </a:lnTo>
                    <a:lnTo>
                      <a:pt x="6" y="25"/>
                    </a:lnTo>
                    <a:lnTo>
                      <a:pt x="2" y="30"/>
                    </a:lnTo>
                    <a:lnTo>
                      <a:pt x="0" y="34"/>
                    </a:lnTo>
                    <a:lnTo>
                      <a:pt x="0" y="39"/>
                    </a:lnTo>
                    <a:lnTo>
                      <a:pt x="0" y="44"/>
                    </a:lnTo>
                    <a:lnTo>
                      <a:pt x="2" y="49"/>
                    </a:lnTo>
                    <a:lnTo>
                      <a:pt x="6" y="53"/>
                    </a:lnTo>
                    <a:lnTo>
                      <a:pt x="10" y="56"/>
                    </a:lnTo>
                    <a:lnTo>
                      <a:pt x="245" y="183"/>
                    </a:lnTo>
                    <a:lnTo>
                      <a:pt x="245" y="183"/>
                    </a:lnTo>
                    <a:lnTo>
                      <a:pt x="250" y="185"/>
                    </a:lnTo>
                    <a:lnTo>
                      <a:pt x="256" y="186"/>
                    </a:lnTo>
                    <a:lnTo>
                      <a:pt x="261" y="185"/>
                    </a:lnTo>
                    <a:lnTo>
                      <a:pt x="267" y="183"/>
                    </a:lnTo>
                    <a:lnTo>
                      <a:pt x="500" y="56"/>
                    </a:lnTo>
                    <a:lnTo>
                      <a:pt x="500" y="56"/>
                    </a:lnTo>
                    <a:lnTo>
                      <a:pt x="505" y="53"/>
                    </a:lnTo>
                    <a:lnTo>
                      <a:pt x="508" y="49"/>
                    </a:lnTo>
                    <a:lnTo>
                      <a:pt x="510" y="44"/>
                    </a:lnTo>
                    <a:lnTo>
                      <a:pt x="511" y="39"/>
                    </a:lnTo>
                    <a:lnTo>
                      <a:pt x="510" y="34"/>
                    </a:lnTo>
                    <a:lnTo>
                      <a:pt x="508" y="30"/>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3" name="Freeform 10"/>
              <p:cNvSpPr/>
              <p:nvPr/>
            </p:nvSpPr>
            <p:spPr bwMode="auto">
              <a:xfrm>
                <a:off x="2847975" y="6692900"/>
                <a:ext cx="811213" cy="293688"/>
              </a:xfrm>
              <a:custGeom>
                <a:avLst/>
                <a:gdLst>
                  <a:gd name="T0" fmla="*/ 51 w 511"/>
                  <a:gd name="T1" fmla="*/ 0 h 185"/>
                  <a:gd name="T2" fmla="*/ 10 w 511"/>
                  <a:gd name="T3" fmla="*/ 22 h 185"/>
                  <a:gd name="T4" fmla="*/ 10 w 511"/>
                  <a:gd name="T5" fmla="*/ 22 h 185"/>
                  <a:gd name="T6" fmla="*/ 6 w 511"/>
                  <a:gd name="T7" fmla="*/ 25 h 185"/>
                  <a:gd name="T8" fmla="*/ 2 w 511"/>
                  <a:gd name="T9" fmla="*/ 29 h 185"/>
                  <a:gd name="T10" fmla="*/ 0 w 511"/>
                  <a:gd name="T11" fmla="*/ 34 h 185"/>
                  <a:gd name="T12" fmla="*/ 0 w 511"/>
                  <a:gd name="T13" fmla="*/ 39 h 185"/>
                  <a:gd name="T14" fmla="*/ 0 w 511"/>
                  <a:gd name="T15" fmla="*/ 44 h 185"/>
                  <a:gd name="T16" fmla="*/ 2 w 511"/>
                  <a:gd name="T17" fmla="*/ 48 h 185"/>
                  <a:gd name="T18" fmla="*/ 6 w 511"/>
                  <a:gd name="T19" fmla="*/ 52 h 185"/>
                  <a:gd name="T20" fmla="*/ 10 w 511"/>
                  <a:gd name="T21" fmla="*/ 56 h 185"/>
                  <a:gd name="T22" fmla="*/ 245 w 511"/>
                  <a:gd name="T23" fmla="*/ 182 h 185"/>
                  <a:gd name="T24" fmla="*/ 245 w 511"/>
                  <a:gd name="T25" fmla="*/ 182 h 185"/>
                  <a:gd name="T26" fmla="*/ 250 w 511"/>
                  <a:gd name="T27" fmla="*/ 184 h 185"/>
                  <a:gd name="T28" fmla="*/ 256 w 511"/>
                  <a:gd name="T29" fmla="*/ 185 h 185"/>
                  <a:gd name="T30" fmla="*/ 261 w 511"/>
                  <a:gd name="T31" fmla="*/ 184 h 185"/>
                  <a:gd name="T32" fmla="*/ 267 w 511"/>
                  <a:gd name="T33" fmla="*/ 182 h 185"/>
                  <a:gd name="T34" fmla="*/ 500 w 511"/>
                  <a:gd name="T35" fmla="*/ 56 h 185"/>
                  <a:gd name="T36" fmla="*/ 500 w 511"/>
                  <a:gd name="T37" fmla="*/ 56 h 185"/>
                  <a:gd name="T38" fmla="*/ 505 w 511"/>
                  <a:gd name="T39" fmla="*/ 52 h 185"/>
                  <a:gd name="T40" fmla="*/ 508 w 511"/>
                  <a:gd name="T41" fmla="*/ 48 h 185"/>
                  <a:gd name="T42" fmla="*/ 510 w 511"/>
                  <a:gd name="T43" fmla="*/ 44 h 185"/>
                  <a:gd name="T44" fmla="*/ 511 w 511"/>
                  <a:gd name="T45" fmla="*/ 39 h 185"/>
                  <a:gd name="T46" fmla="*/ 510 w 511"/>
                  <a:gd name="T47" fmla="*/ 34 h 185"/>
                  <a:gd name="T48" fmla="*/ 508 w 511"/>
                  <a:gd name="T49" fmla="*/ 29 h 185"/>
                  <a:gd name="T50" fmla="*/ 505 w 511"/>
                  <a:gd name="T51" fmla="*/ 25 h 185"/>
                  <a:gd name="T52" fmla="*/ 500 w 511"/>
                  <a:gd name="T53" fmla="*/ 22 h 185"/>
                  <a:gd name="T54" fmla="*/ 459 w 511"/>
                  <a:gd name="T5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5">
                    <a:moveTo>
                      <a:pt x="51" y="0"/>
                    </a:moveTo>
                    <a:lnTo>
                      <a:pt x="10" y="22"/>
                    </a:lnTo>
                    <a:lnTo>
                      <a:pt x="10" y="22"/>
                    </a:lnTo>
                    <a:lnTo>
                      <a:pt x="6" y="25"/>
                    </a:lnTo>
                    <a:lnTo>
                      <a:pt x="2" y="29"/>
                    </a:lnTo>
                    <a:lnTo>
                      <a:pt x="0" y="34"/>
                    </a:lnTo>
                    <a:lnTo>
                      <a:pt x="0" y="39"/>
                    </a:lnTo>
                    <a:lnTo>
                      <a:pt x="0" y="44"/>
                    </a:lnTo>
                    <a:lnTo>
                      <a:pt x="2" y="48"/>
                    </a:lnTo>
                    <a:lnTo>
                      <a:pt x="6" y="52"/>
                    </a:lnTo>
                    <a:lnTo>
                      <a:pt x="10" y="56"/>
                    </a:lnTo>
                    <a:lnTo>
                      <a:pt x="245" y="182"/>
                    </a:lnTo>
                    <a:lnTo>
                      <a:pt x="245" y="182"/>
                    </a:lnTo>
                    <a:lnTo>
                      <a:pt x="250" y="184"/>
                    </a:lnTo>
                    <a:lnTo>
                      <a:pt x="256" y="185"/>
                    </a:lnTo>
                    <a:lnTo>
                      <a:pt x="261" y="184"/>
                    </a:lnTo>
                    <a:lnTo>
                      <a:pt x="267" y="182"/>
                    </a:lnTo>
                    <a:lnTo>
                      <a:pt x="500" y="56"/>
                    </a:lnTo>
                    <a:lnTo>
                      <a:pt x="500" y="56"/>
                    </a:lnTo>
                    <a:lnTo>
                      <a:pt x="505" y="52"/>
                    </a:lnTo>
                    <a:lnTo>
                      <a:pt x="508" y="48"/>
                    </a:lnTo>
                    <a:lnTo>
                      <a:pt x="510" y="44"/>
                    </a:lnTo>
                    <a:lnTo>
                      <a:pt x="511" y="39"/>
                    </a:lnTo>
                    <a:lnTo>
                      <a:pt x="510" y="34"/>
                    </a:lnTo>
                    <a:lnTo>
                      <a:pt x="508" y="29"/>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64" name="组合 63"/>
          <p:cNvGrpSpPr/>
          <p:nvPr/>
        </p:nvGrpSpPr>
        <p:grpSpPr>
          <a:xfrm>
            <a:off x="8734104" y="2539528"/>
            <a:ext cx="1698332" cy="1698332"/>
            <a:chOff x="3935044" y="2945794"/>
            <a:chExt cx="1273915" cy="1273915"/>
          </a:xfrm>
          <a:solidFill>
            <a:srgbClr val="3B3838"/>
          </a:solidFill>
        </p:grpSpPr>
        <p:sp>
          <p:nvSpPr>
            <p:cNvPr id="65" name="Freeform 6"/>
            <p:cNvSpPr/>
            <p:nvPr/>
          </p:nvSpPr>
          <p:spPr bwMode="auto">
            <a:xfrm rot="8100000">
              <a:off x="3935044" y="2945794"/>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grp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6" name="组合 65"/>
            <p:cNvGrpSpPr/>
            <p:nvPr/>
          </p:nvGrpSpPr>
          <p:grpSpPr>
            <a:xfrm>
              <a:off x="4470441" y="3399268"/>
              <a:ext cx="203120" cy="293454"/>
              <a:chOff x="6689725" y="4826000"/>
              <a:chExt cx="588963" cy="850901"/>
            </a:xfrm>
            <a:grpFill/>
          </p:grpSpPr>
          <p:sp>
            <p:nvSpPr>
              <p:cNvPr id="67" name="Freeform 5"/>
              <p:cNvSpPr/>
              <p:nvPr/>
            </p:nvSpPr>
            <p:spPr bwMode="auto">
              <a:xfrm>
                <a:off x="6689725" y="4826000"/>
                <a:ext cx="588963" cy="706438"/>
              </a:xfrm>
              <a:custGeom>
                <a:avLst/>
                <a:gdLst>
                  <a:gd name="T0" fmla="*/ 101 w 371"/>
                  <a:gd name="T1" fmla="*/ 410 h 445"/>
                  <a:gd name="T2" fmla="*/ 101 w 371"/>
                  <a:gd name="T3" fmla="*/ 351 h 445"/>
                  <a:gd name="T4" fmla="*/ 80 w 371"/>
                  <a:gd name="T5" fmla="*/ 338 h 445"/>
                  <a:gd name="T6" fmla="*/ 60 w 371"/>
                  <a:gd name="T7" fmla="*/ 322 h 445"/>
                  <a:gd name="T8" fmla="*/ 43 w 371"/>
                  <a:gd name="T9" fmla="*/ 304 h 445"/>
                  <a:gd name="T10" fmla="*/ 28 w 371"/>
                  <a:gd name="T11" fmla="*/ 284 h 445"/>
                  <a:gd name="T12" fmla="*/ 16 w 371"/>
                  <a:gd name="T13" fmla="*/ 262 h 445"/>
                  <a:gd name="T14" fmla="*/ 7 w 371"/>
                  <a:gd name="T15" fmla="*/ 238 h 445"/>
                  <a:gd name="T16" fmla="*/ 2 w 371"/>
                  <a:gd name="T17" fmla="*/ 212 h 445"/>
                  <a:gd name="T18" fmla="*/ 0 w 371"/>
                  <a:gd name="T19" fmla="*/ 185 h 445"/>
                  <a:gd name="T20" fmla="*/ 1 w 371"/>
                  <a:gd name="T21" fmla="*/ 166 h 445"/>
                  <a:gd name="T22" fmla="*/ 8 w 371"/>
                  <a:gd name="T23" fmla="*/ 130 h 445"/>
                  <a:gd name="T24" fmla="*/ 22 w 371"/>
                  <a:gd name="T25" fmla="*/ 97 h 445"/>
                  <a:gd name="T26" fmla="*/ 42 w 371"/>
                  <a:gd name="T27" fmla="*/ 67 h 445"/>
                  <a:gd name="T28" fmla="*/ 67 w 371"/>
                  <a:gd name="T29" fmla="*/ 42 h 445"/>
                  <a:gd name="T30" fmla="*/ 97 w 371"/>
                  <a:gd name="T31" fmla="*/ 22 h 445"/>
                  <a:gd name="T32" fmla="*/ 130 w 371"/>
                  <a:gd name="T33" fmla="*/ 8 h 445"/>
                  <a:gd name="T34" fmla="*/ 166 w 371"/>
                  <a:gd name="T35" fmla="*/ 1 h 445"/>
                  <a:gd name="T36" fmla="*/ 186 w 371"/>
                  <a:gd name="T37" fmla="*/ 0 h 445"/>
                  <a:gd name="T38" fmla="*/ 224 w 371"/>
                  <a:gd name="T39" fmla="*/ 4 h 445"/>
                  <a:gd name="T40" fmla="*/ 258 w 371"/>
                  <a:gd name="T41" fmla="*/ 14 h 445"/>
                  <a:gd name="T42" fmla="*/ 290 w 371"/>
                  <a:gd name="T43" fmla="*/ 32 h 445"/>
                  <a:gd name="T44" fmla="*/ 317 w 371"/>
                  <a:gd name="T45" fmla="*/ 54 h 445"/>
                  <a:gd name="T46" fmla="*/ 340 w 371"/>
                  <a:gd name="T47" fmla="*/ 82 h 445"/>
                  <a:gd name="T48" fmla="*/ 357 w 371"/>
                  <a:gd name="T49" fmla="*/ 113 h 445"/>
                  <a:gd name="T50" fmla="*/ 368 w 371"/>
                  <a:gd name="T51" fmla="*/ 148 h 445"/>
                  <a:gd name="T52" fmla="*/ 371 w 371"/>
                  <a:gd name="T53" fmla="*/ 185 h 445"/>
                  <a:gd name="T54" fmla="*/ 371 w 371"/>
                  <a:gd name="T55" fmla="*/ 199 h 445"/>
                  <a:gd name="T56" fmla="*/ 367 w 371"/>
                  <a:gd name="T57" fmla="*/ 225 h 445"/>
                  <a:gd name="T58" fmla="*/ 360 w 371"/>
                  <a:gd name="T59" fmla="*/ 250 h 445"/>
                  <a:gd name="T60" fmla="*/ 349 w 371"/>
                  <a:gd name="T61" fmla="*/ 274 h 445"/>
                  <a:gd name="T62" fmla="*/ 336 w 371"/>
                  <a:gd name="T63" fmla="*/ 295 h 445"/>
                  <a:gd name="T64" fmla="*/ 320 w 371"/>
                  <a:gd name="T65" fmla="*/ 314 h 445"/>
                  <a:gd name="T66" fmla="*/ 301 w 371"/>
                  <a:gd name="T67" fmla="*/ 331 h 445"/>
                  <a:gd name="T68" fmla="*/ 280 w 371"/>
                  <a:gd name="T69" fmla="*/ 346 h 445"/>
                  <a:gd name="T70" fmla="*/ 269 w 371"/>
                  <a:gd name="T71" fmla="*/ 39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1" h="445">
                    <a:moveTo>
                      <a:pt x="260" y="445"/>
                    </a:moveTo>
                    <a:lnTo>
                      <a:pt x="101" y="410"/>
                    </a:lnTo>
                    <a:lnTo>
                      <a:pt x="101" y="351"/>
                    </a:lnTo>
                    <a:lnTo>
                      <a:pt x="101" y="351"/>
                    </a:lnTo>
                    <a:lnTo>
                      <a:pt x="90" y="345"/>
                    </a:lnTo>
                    <a:lnTo>
                      <a:pt x="80" y="338"/>
                    </a:lnTo>
                    <a:lnTo>
                      <a:pt x="70" y="331"/>
                    </a:lnTo>
                    <a:lnTo>
                      <a:pt x="60" y="322"/>
                    </a:lnTo>
                    <a:lnTo>
                      <a:pt x="51" y="314"/>
                    </a:lnTo>
                    <a:lnTo>
                      <a:pt x="43" y="304"/>
                    </a:lnTo>
                    <a:lnTo>
                      <a:pt x="35" y="294"/>
                    </a:lnTo>
                    <a:lnTo>
                      <a:pt x="28" y="284"/>
                    </a:lnTo>
                    <a:lnTo>
                      <a:pt x="22" y="273"/>
                    </a:lnTo>
                    <a:lnTo>
                      <a:pt x="16" y="262"/>
                    </a:lnTo>
                    <a:lnTo>
                      <a:pt x="11" y="250"/>
                    </a:lnTo>
                    <a:lnTo>
                      <a:pt x="7" y="238"/>
                    </a:lnTo>
                    <a:lnTo>
                      <a:pt x="4" y="224"/>
                    </a:lnTo>
                    <a:lnTo>
                      <a:pt x="2" y="212"/>
                    </a:lnTo>
                    <a:lnTo>
                      <a:pt x="1" y="198"/>
                    </a:lnTo>
                    <a:lnTo>
                      <a:pt x="0" y="185"/>
                    </a:lnTo>
                    <a:lnTo>
                      <a:pt x="0" y="185"/>
                    </a:lnTo>
                    <a:lnTo>
                      <a:pt x="1" y="166"/>
                    </a:lnTo>
                    <a:lnTo>
                      <a:pt x="4" y="148"/>
                    </a:lnTo>
                    <a:lnTo>
                      <a:pt x="8" y="130"/>
                    </a:lnTo>
                    <a:lnTo>
                      <a:pt x="15" y="113"/>
                    </a:lnTo>
                    <a:lnTo>
                      <a:pt x="22" y="97"/>
                    </a:lnTo>
                    <a:lnTo>
                      <a:pt x="32" y="82"/>
                    </a:lnTo>
                    <a:lnTo>
                      <a:pt x="42" y="67"/>
                    </a:lnTo>
                    <a:lnTo>
                      <a:pt x="54" y="54"/>
                    </a:lnTo>
                    <a:lnTo>
                      <a:pt x="67" y="42"/>
                    </a:lnTo>
                    <a:lnTo>
                      <a:pt x="82" y="32"/>
                    </a:lnTo>
                    <a:lnTo>
                      <a:pt x="97" y="22"/>
                    </a:lnTo>
                    <a:lnTo>
                      <a:pt x="113" y="14"/>
                    </a:lnTo>
                    <a:lnTo>
                      <a:pt x="130" y="8"/>
                    </a:lnTo>
                    <a:lnTo>
                      <a:pt x="148" y="4"/>
                    </a:lnTo>
                    <a:lnTo>
                      <a:pt x="166" y="1"/>
                    </a:lnTo>
                    <a:lnTo>
                      <a:pt x="186" y="0"/>
                    </a:lnTo>
                    <a:lnTo>
                      <a:pt x="186" y="0"/>
                    </a:lnTo>
                    <a:lnTo>
                      <a:pt x="205" y="1"/>
                    </a:lnTo>
                    <a:lnTo>
                      <a:pt x="224" y="4"/>
                    </a:lnTo>
                    <a:lnTo>
                      <a:pt x="241" y="8"/>
                    </a:lnTo>
                    <a:lnTo>
                      <a:pt x="258" y="14"/>
                    </a:lnTo>
                    <a:lnTo>
                      <a:pt x="274" y="22"/>
                    </a:lnTo>
                    <a:lnTo>
                      <a:pt x="290" y="32"/>
                    </a:lnTo>
                    <a:lnTo>
                      <a:pt x="304" y="42"/>
                    </a:lnTo>
                    <a:lnTo>
                      <a:pt x="317" y="54"/>
                    </a:lnTo>
                    <a:lnTo>
                      <a:pt x="329" y="67"/>
                    </a:lnTo>
                    <a:lnTo>
                      <a:pt x="340" y="82"/>
                    </a:lnTo>
                    <a:lnTo>
                      <a:pt x="349" y="97"/>
                    </a:lnTo>
                    <a:lnTo>
                      <a:pt x="357" y="113"/>
                    </a:lnTo>
                    <a:lnTo>
                      <a:pt x="363" y="130"/>
                    </a:lnTo>
                    <a:lnTo>
                      <a:pt x="368" y="148"/>
                    </a:lnTo>
                    <a:lnTo>
                      <a:pt x="370" y="166"/>
                    </a:lnTo>
                    <a:lnTo>
                      <a:pt x="371" y="185"/>
                    </a:lnTo>
                    <a:lnTo>
                      <a:pt x="371" y="185"/>
                    </a:lnTo>
                    <a:lnTo>
                      <a:pt x="371" y="199"/>
                    </a:lnTo>
                    <a:lnTo>
                      <a:pt x="369" y="212"/>
                    </a:lnTo>
                    <a:lnTo>
                      <a:pt x="367" y="225"/>
                    </a:lnTo>
                    <a:lnTo>
                      <a:pt x="364" y="238"/>
                    </a:lnTo>
                    <a:lnTo>
                      <a:pt x="360" y="250"/>
                    </a:lnTo>
                    <a:lnTo>
                      <a:pt x="355" y="262"/>
                    </a:lnTo>
                    <a:lnTo>
                      <a:pt x="349" y="274"/>
                    </a:lnTo>
                    <a:lnTo>
                      <a:pt x="343" y="285"/>
                    </a:lnTo>
                    <a:lnTo>
                      <a:pt x="336" y="295"/>
                    </a:lnTo>
                    <a:lnTo>
                      <a:pt x="328" y="305"/>
                    </a:lnTo>
                    <a:lnTo>
                      <a:pt x="320" y="314"/>
                    </a:lnTo>
                    <a:lnTo>
                      <a:pt x="311" y="323"/>
                    </a:lnTo>
                    <a:lnTo>
                      <a:pt x="301" y="331"/>
                    </a:lnTo>
                    <a:lnTo>
                      <a:pt x="291" y="339"/>
                    </a:lnTo>
                    <a:lnTo>
                      <a:pt x="280" y="346"/>
                    </a:lnTo>
                    <a:lnTo>
                      <a:pt x="269" y="352"/>
                    </a:lnTo>
                    <a:lnTo>
                      <a:pt x="269" y="394"/>
                    </a:lnTo>
                    <a:lnTo>
                      <a:pt x="176" y="37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8" name="Line 6"/>
              <p:cNvSpPr>
                <a:spLocks noChangeShapeType="1"/>
              </p:cNvSpPr>
              <p:nvPr/>
            </p:nvSpPr>
            <p:spPr bwMode="auto">
              <a:xfrm flipH="1" flipV="1">
                <a:off x="6850063" y="5551488"/>
                <a:ext cx="252413" cy="55563"/>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9" name="Line 7"/>
              <p:cNvSpPr>
                <a:spLocks noChangeShapeType="1"/>
              </p:cNvSpPr>
              <p:nvPr/>
            </p:nvSpPr>
            <p:spPr bwMode="auto">
              <a:xfrm flipH="1" flipV="1">
                <a:off x="6870700" y="5630863"/>
                <a:ext cx="211138" cy="46038"/>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104" name="组合 103"/>
          <p:cNvGrpSpPr/>
          <p:nvPr/>
        </p:nvGrpSpPr>
        <p:grpSpPr>
          <a:xfrm>
            <a:off x="8721042" y="560904"/>
            <a:ext cx="1698332" cy="1698332"/>
            <a:chOff x="3935044" y="1481229"/>
            <a:chExt cx="1273915" cy="1273915"/>
          </a:xfrm>
          <a:solidFill>
            <a:schemeClr val="bg1"/>
          </a:solidFill>
        </p:grpSpPr>
        <p:sp>
          <p:nvSpPr>
            <p:cNvPr id="105" name="Freeform 6"/>
            <p:cNvSpPr/>
            <p:nvPr/>
          </p:nvSpPr>
          <p:spPr bwMode="auto">
            <a:xfrm rot="8100000">
              <a:off x="3935044" y="1481229"/>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3B3838"/>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06" name="组合 105"/>
            <p:cNvGrpSpPr/>
            <p:nvPr/>
          </p:nvGrpSpPr>
          <p:grpSpPr>
            <a:xfrm>
              <a:off x="4425000" y="1980933"/>
              <a:ext cx="294002" cy="293454"/>
              <a:chOff x="4064000" y="6135688"/>
              <a:chExt cx="852488" cy="850900"/>
            </a:xfrm>
            <a:grpFill/>
          </p:grpSpPr>
          <p:sp>
            <p:nvSpPr>
              <p:cNvPr id="107" name="Freeform 11"/>
              <p:cNvSpPr/>
              <p:nvPr/>
            </p:nvSpPr>
            <p:spPr bwMode="auto">
              <a:xfrm>
                <a:off x="4064000" y="6135688"/>
                <a:ext cx="852488" cy="850900"/>
              </a:xfrm>
              <a:custGeom>
                <a:avLst/>
                <a:gdLst>
                  <a:gd name="T0" fmla="*/ 529 w 537"/>
                  <a:gd name="T1" fmla="*/ 80 h 536"/>
                  <a:gd name="T2" fmla="*/ 456 w 537"/>
                  <a:gd name="T3" fmla="*/ 7 h 536"/>
                  <a:gd name="T4" fmla="*/ 456 w 537"/>
                  <a:gd name="T5" fmla="*/ 7 h 536"/>
                  <a:gd name="T6" fmla="*/ 452 w 537"/>
                  <a:gd name="T7" fmla="*/ 3 h 536"/>
                  <a:gd name="T8" fmla="*/ 447 w 537"/>
                  <a:gd name="T9" fmla="*/ 1 h 536"/>
                  <a:gd name="T10" fmla="*/ 442 w 537"/>
                  <a:gd name="T11" fmla="*/ 0 h 536"/>
                  <a:gd name="T12" fmla="*/ 437 w 537"/>
                  <a:gd name="T13" fmla="*/ 0 h 536"/>
                  <a:gd name="T14" fmla="*/ 432 w 537"/>
                  <a:gd name="T15" fmla="*/ 0 h 536"/>
                  <a:gd name="T16" fmla="*/ 427 w 537"/>
                  <a:gd name="T17" fmla="*/ 2 h 536"/>
                  <a:gd name="T18" fmla="*/ 422 w 537"/>
                  <a:gd name="T19" fmla="*/ 5 h 536"/>
                  <a:gd name="T20" fmla="*/ 417 w 537"/>
                  <a:gd name="T21" fmla="*/ 8 h 536"/>
                  <a:gd name="T22" fmla="*/ 367 w 537"/>
                  <a:gd name="T23" fmla="*/ 59 h 536"/>
                  <a:gd name="T24" fmla="*/ 43 w 537"/>
                  <a:gd name="T25" fmla="*/ 383 h 536"/>
                  <a:gd name="T26" fmla="*/ 0 w 537"/>
                  <a:gd name="T27" fmla="*/ 536 h 536"/>
                  <a:gd name="T28" fmla="*/ 153 w 537"/>
                  <a:gd name="T29" fmla="*/ 494 h 536"/>
                  <a:gd name="T30" fmla="*/ 478 w 537"/>
                  <a:gd name="T31" fmla="*/ 169 h 536"/>
                  <a:gd name="T32" fmla="*/ 528 w 537"/>
                  <a:gd name="T33" fmla="*/ 119 h 536"/>
                  <a:gd name="T34" fmla="*/ 528 w 537"/>
                  <a:gd name="T35" fmla="*/ 119 h 536"/>
                  <a:gd name="T36" fmla="*/ 531 w 537"/>
                  <a:gd name="T37" fmla="*/ 115 h 536"/>
                  <a:gd name="T38" fmla="*/ 534 w 537"/>
                  <a:gd name="T39" fmla="*/ 110 h 536"/>
                  <a:gd name="T40" fmla="*/ 536 w 537"/>
                  <a:gd name="T41" fmla="*/ 105 h 536"/>
                  <a:gd name="T42" fmla="*/ 537 w 537"/>
                  <a:gd name="T43" fmla="*/ 99 h 536"/>
                  <a:gd name="T44" fmla="*/ 536 w 537"/>
                  <a:gd name="T45" fmla="*/ 94 h 536"/>
                  <a:gd name="T46" fmla="*/ 535 w 537"/>
                  <a:gd name="T47" fmla="*/ 89 h 536"/>
                  <a:gd name="T48" fmla="*/ 533 w 537"/>
                  <a:gd name="T49" fmla="*/ 85 h 536"/>
                  <a:gd name="T50" fmla="*/ 529 w 537"/>
                  <a:gd name="T51" fmla="*/ 80 h 536"/>
                  <a:gd name="T52" fmla="*/ 529 w 537"/>
                  <a:gd name="T53" fmla="*/ 8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7" h="536">
                    <a:moveTo>
                      <a:pt x="529" y="80"/>
                    </a:moveTo>
                    <a:lnTo>
                      <a:pt x="456" y="7"/>
                    </a:lnTo>
                    <a:lnTo>
                      <a:pt x="456" y="7"/>
                    </a:lnTo>
                    <a:lnTo>
                      <a:pt x="452" y="3"/>
                    </a:lnTo>
                    <a:lnTo>
                      <a:pt x="447" y="1"/>
                    </a:lnTo>
                    <a:lnTo>
                      <a:pt x="442" y="0"/>
                    </a:lnTo>
                    <a:lnTo>
                      <a:pt x="437" y="0"/>
                    </a:lnTo>
                    <a:lnTo>
                      <a:pt x="432" y="0"/>
                    </a:lnTo>
                    <a:lnTo>
                      <a:pt x="427" y="2"/>
                    </a:lnTo>
                    <a:lnTo>
                      <a:pt x="422" y="5"/>
                    </a:lnTo>
                    <a:lnTo>
                      <a:pt x="417" y="8"/>
                    </a:lnTo>
                    <a:lnTo>
                      <a:pt x="367" y="59"/>
                    </a:lnTo>
                    <a:lnTo>
                      <a:pt x="43" y="383"/>
                    </a:lnTo>
                    <a:lnTo>
                      <a:pt x="0" y="536"/>
                    </a:lnTo>
                    <a:lnTo>
                      <a:pt x="153" y="494"/>
                    </a:lnTo>
                    <a:lnTo>
                      <a:pt x="478" y="169"/>
                    </a:lnTo>
                    <a:lnTo>
                      <a:pt x="528" y="119"/>
                    </a:lnTo>
                    <a:lnTo>
                      <a:pt x="528" y="119"/>
                    </a:lnTo>
                    <a:lnTo>
                      <a:pt x="531" y="115"/>
                    </a:lnTo>
                    <a:lnTo>
                      <a:pt x="534" y="110"/>
                    </a:lnTo>
                    <a:lnTo>
                      <a:pt x="536" y="105"/>
                    </a:lnTo>
                    <a:lnTo>
                      <a:pt x="537" y="99"/>
                    </a:lnTo>
                    <a:lnTo>
                      <a:pt x="536" y="94"/>
                    </a:lnTo>
                    <a:lnTo>
                      <a:pt x="535" y="89"/>
                    </a:lnTo>
                    <a:lnTo>
                      <a:pt x="533" y="85"/>
                    </a:lnTo>
                    <a:lnTo>
                      <a:pt x="529" y="80"/>
                    </a:lnTo>
                    <a:lnTo>
                      <a:pt x="529" y="80"/>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8" name="Line 12"/>
              <p:cNvSpPr>
                <a:spLocks noChangeShapeType="1"/>
              </p:cNvSpPr>
              <p:nvPr/>
            </p:nvSpPr>
            <p:spPr bwMode="auto">
              <a:xfrm>
                <a:off x="4646613" y="6229350"/>
                <a:ext cx="176213" cy="1746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9" name="Line 13"/>
              <p:cNvSpPr>
                <a:spLocks noChangeShapeType="1"/>
              </p:cNvSpPr>
              <p:nvPr/>
            </p:nvSpPr>
            <p:spPr bwMode="auto">
              <a:xfrm flipH="1">
                <a:off x="4210050" y="6272213"/>
                <a:ext cx="479425" cy="48101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0" name="Line 14"/>
              <p:cNvSpPr>
                <a:spLocks noChangeShapeType="1"/>
              </p:cNvSpPr>
              <p:nvPr/>
            </p:nvSpPr>
            <p:spPr bwMode="auto">
              <a:xfrm flipH="1">
                <a:off x="4297363" y="6361113"/>
                <a:ext cx="481013" cy="4794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1" name="Freeform 15"/>
              <p:cNvSpPr/>
              <p:nvPr/>
            </p:nvSpPr>
            <p:spPr bwMode="auto">
              <a:xfrm>
                <a:off x="4132263" y="6743700"/>
                <a:ext cx="174625" cy="176213"/>
              </a:xfrm>
              <a:custGeom>
                <a:avLst/>
                <a:gdLst>
                  <a:gd name="T0" fmla="*/ 0 w 110"/>
                  <a:gd name="T1" fmla="*/ 0 h 111"/>
                  <a:gd name="T2" fmla="*/ 49 w 110"/>
                  <a:gd name="T3" fmla="*/ 6 h 111"/>
                  <a:gd name="T4" fmla="*/ 55 w 110"/>
                  <a:gd name="T5" fmla="*/ 55 h 111"/>
                  <a:gd name="T6" fmla="*/ 104 w 110"/>
                  <a:gd name="T7" fmla="*/ 61 h 111"/>
                  <a:gd name="T8" fmla="*/ 110 w 110"/>
                  <a:gd name="T9" fmla="*/ 111 h 111"/>
                </a:gdLst>
                <a:ahLst/>
                <a:cxnLst>
                  <a:cxn ang="0">
                    <a:pos x="T0" y="T1"/>
                  </a:cxn>
                  <a:cxn ang="0">
                    <a:pos x="T2" y="T3"/>
                  </a:cxn>
                  <a:cxn ang="0">
                    <a:pos x="T4" y="T5"/>
                  </a:cxn>
                  <a:cxn ang="0">
                    <a:pos x="T6" y="T7"/>
                  </a:cxn>
                  <a:cxn ang="0">
                    <a:pos x="T8" y="T9"/>
                  </a:cxn>
                </a:cxnLst>
                <a:rect l="0" t="0" r="r" b="b"/>
                <a:pathLst>
                  <a:path w="110" h="111">
                    <a:moveTo>
                      <a:pt x="0" y="0"/>
                    </a:moveTo>
                    <a:lnTo>
                      <a:pt x="49" y="6"/>
                    </a:lnTo>
                    <a:lnTo>
                      <a:pt x="55" y="55"/>
                    </a:lnTo>
                    <a:lnTo>
                      <a:pt x="104" y="61"/>
                    </a:lnTo>
                    <a:lnTo>
                      <a:pt x="110" y="1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2" name="Line 16"/>
              <p:cNvSpPr>
                <a:spLocks noChangeShapeType="1"/>
              </p:cNvSpPr>
              <p:nvPr/>
            </p:nvSpPr>
            <p:spPr bwMode="auto">
              <a:xfrm flipV="1">
                <a:off x="4149725" y="6269038"/>
                <a:ext cx="117475"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3" name="Line 17"/>
              <p:cNvSpPr>
                <a:spLocks noChangeShapeType="1"/>
              </p:cNvSpPr>
              <p:nvPr/>
            </p:nvSpPr>
            <p:spPr bwMode="auto">
              <a:xfrm flipV="1">
                <a:off x="4214813" y="6370638"/>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4" name="Line 18"/>
              <p:cNvSpPr>
                <a:spLocks noChangeShapeType="1"/>
              </p:cNvSpPr>
              <p:nvPr/>
            </p:nvSpPr>
            <p:spPr bwMode="auto">
              <a:xfrm flipV="1">
                <a:off x="4662488" y="6783388"/>
                <a:ext cx="119063"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5" name="Line 19"/>
              <p:cNvSpPr>
                <a:spLocks noChangeShapeType="1"/>
              </p:cNvSpPr>
              <p:nvPr/>
            </p:nvSpPr>
            <p:spPr bwMode="auto">
              <a:xfrm flipV="1">
                <a:off x="4597400" y="6753225"/>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6" name="Freeform 20"/>
              <p:cNvSpPr/>
              <p:nvPr/>
            </p:nvSpPr>
            <p:spPr bwMode="auto">
              <a:xfrm>
                <a:off x="4084638" y="6157913"/>
                <a:ext cx="369888" cy="368300"/>
              </a:xfrm>
              <a:custGeom>
                <a:avLst/>
                <a:gdLst>
                  <a:gd name="T0" fmla="*/ 233 w 233"/>
                  <a:gd name="T1" fmla="*/ 128 h 232"/>
                  <a:gd name="T2" fmla="*/ 111 w 233"/>
                  <a:gd name="T3" fmla="*/ 7 h 232"/>
                  <a:gd name="T4" fmla="*/ 111 w 233"/>
                  <a:gd name="T5" fmla="*/ 7 h 232"/>
                  <a:gd name="T6" fmla="*/ 107 w 233"/>
                  <a:gd name="T7" fmla="*/ 4 h 232"/>
                  <a:gd name="T8" fmla="*/ 103 w 233"/>
                  <a:gd name="T9" fmla="*/ 2 h 232"/>
                  <a:gd name="T10" fmla="*/ 98 w 233"/>
                  <a:gd name="T11" fmla="*/ 0 h 232"/>
                  <a:gd name="T12" fmla="*/ 94 w 233"/>
                  <a:gd name="T13" fmla="*/ 0 h 232"/>
                  <a:gd name="T14" fmla="*/ 89 w 233"/>
                  <a:gd name="T15" fmla="*/ 0 h 232"/>
                  <a:gd name="T16" fmla="*/ 84 w 233"/>
                  <a:gd name="T17" fmla="*/ 2 h 232"/>
                  <a:gd name="T18" fmla="*/ 80 w 233"/>
                  <a:gd name="T19" fmla="*/ 4 h 232"/>
                  <a:gd name="T20" fmla="*/ 76 w 233"/>
                  <a:gd name="T21" fmla="*/ 7 h 232"/>
                  <a:gd name="T22" fmla="*/ 7 w 233"/>
                  <a:gd name="T23" fmla="*/ 77 h 232"/>
                  <a:gd name="T24" fmla="*/ 7 w 233"/>
                  <a:gd name="T25" fmla="*/ 77 h 232"/>
                  <a:gd name="T26" fmla="*/ 4 w 233"/>
                  <a:gd name="T27" fmla="*/ 80 h 232"/>
                  <a:gd name="T28" fmla="*/ 2 w 233"/>
                  <a:gd name="T29" fmla="*/ 85 h 232"/>
                  <a:gd name="T30" fmla="*/ 0 w 233"/>
                  <a:gd name="T31" fmla="*/ 89 h 232"/>
                  <a:gd name="T32" fmla="*/ 0 w 233"/>
                  <a:gd name="T33" fmla="*/ 94 h 232"/>
                  <a:gd name="T34" fmla="*/ 0 w 233"/>
                  <a:gd name="T35" fmla="*/ 99 h 232"/>
                  <a:gd name="T36" fmla="*/ 2 w 233"/>
                  <a:gd name="T37" fmla="*/ 103 h 232"/>
                  <a:gd name="T38" fmla="*/ 4 w 233"/>
                  <a:gd name="T39" fmla="*/ 107 h 232"/>
                  <a:gd name="T40" fmla="*/ 7 w 233"/>
                  <a:gd name="T41" fmla="*/ 111 h 232"/>
                  <a:gd name="T42" fmla="*/ 128 w 233"/>
                  <a:gd name="T43"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3" h="232">
                    <a:moveTo>
                      <a:pt x="233" y="128"/>
                    </a:moveTo>
                    <a:lnTo>
                      <a:pt x="111" y="7"/>
                    </a:lnTo>
                    <a:lnTo>
                      <a:pt x="111" y="7"/>
                    </a:lnTo>
                    <a:lnTo>
                      <a:pt x="107" y="4"/>
                    </a:lnTo>
                    <a:lnTo>
                      <a:pt x="103" y="2"/>
                    </a:lnTo>
                    <a:lnTo>
                      <a:pt x="98" y="0"/>
                    </a:lnTo>
                    <a:lnTo>
                      <a:pt x="94" y="0"/>
                    </a:lnTo>
                    <a:lnTo>
                      <a:pt x="89" y="0"/>
                    </a:lnTo>
                    <a:lnTo>
                      <a:pt x="84" y="2"/>
                    </a:lnTo>
                    <a:lnTo>
                      <a:pt x="80" y="4"/>
                    </a:lnTo>
                    <a:lnTo>
                      <a:pt x="76" y="7"/>
                    </a:lnTo>
                    <a:lnTo>
                      <a:pt x="7" y="77"/>
                    </a:lnTo>
                    <a:lnTo>
                      <a:pt x="7" y="77"/>
                    </a:lnTo>
                    <a:lnTo>
                      <a:pt x="4" y="80"/>
                    </a:lnTo>
                    <a:lnTo>
                      <a:pt x="2" y="85"/>
                    </a:lnTo>
                    <a:lnTo>
                      <a:pt x="0" y="89"/>
                    </a:lnTo>
                    <a:lnTo>
                      <a:pt x="0" y="94"/>
                    </a:lnTo>
                    <a:lnTo>
                      <a:pt x="0" y="99"/>
                    </a:lnTo>
                    <a:lnTo>
                      <a:pt x="2" y="103"/>
                    </a:lnTo>
                    <a:lnTo>
                      <a:pt x="4" y="107"/>
                    </a:lnTo>
                    <a:lnTo>
                      <a:pt x="7" y="111"/>
                    </a:lnTo>
                    <a:lnTo>
                      <a:pt x="128" y="232"/>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7" name="Freeform 21"/>
              <p:cNvSpPr/>
              <p:nvPr/>
            </p:nvSpPr>
            <p:spPr bwMode="auto">
              <a:xfrm>
                <a:off x="4524375" y="6596063"/>
                <a:ext cx="368300" cy="369888"/>
              </a:xfrm>
              <a:custGeom>
                <a:avLst/>
                <a:gdLst>
                  <a:gd name="T0" fmla="*/ 0 w 232"/>
                  <a:gd name="T1" fmla="*/ 106 h 233"/>
                  <a:gd name="T2" fmla="*/ 121 w 232"/>
                  <a:gd name="T3" fmla="*/ 226 h 233"/>
                  <a:gd name="T4" fmla="*/ 121 w 232"/>
                  <a:gd name="T5" fmla="*/ 226 h 233"/>
                  <a:gd name="T6" fmla="*/ 125 w 232"/>
                  <a:gd name="T7" fmla="*/ 229 h 233"/>
                  <a:gd name="T8" fmla="*/ 129 w 232"/>
                  <a:gd name="T9" fmla="*/ 232 h 233"/>
                  <a:gd name="T10" fmla="*/ 134 w 232"/>
                  <a:gd name="T11" fmla="*/ 233 h 233"/>
                  <a:gd name="T12" fmla="*/ 138 w 232"/>
                  <a:gd name="T13" fmla="*/ 233 h 233"/>
                  <a:gd name="T14" fmla="*/ 143 w 232"/>
                  <a:gd name="T15" fmla="*/ 233 h 233"/>
                  <a:gd name="T16" fmla="*/ 148 w 232"/>
                  <a:gd name="T17" fmla="*/ 232 h 233"/>
                  <a:gd name="T18" fmla="*/ 152 w 232"/>
                  <a:gd name="T19" fmla="*/ 229 h 233"/>
                  <a:gd name="T20" fmla="*/ 156 w 232"/>
                  <a:gd name="T21" fmla="*/ 226 h 233"/>
                  <a:gd name="T22" fmla="*/ 225 w 232"/>
                  <a:gd name="T23" fmla="*/ 157 h 233"/>
                  <a:gd name="T24" fmla="*/ 225 w 232"/>
                  <a:gd name="T25" fmla="*/ 157 h 233"/>
                  <a:gd name="T26" fmla="*/ 228 w 232"/>
                  <a:gd name="T27" fmla="*/ 153 h 233"/>
                  <a:gd name="T28" fmla="*/ 230 w 232"/>
                  <a:gd name="T29" fmla="*/ 149 h 233"/>
                  <a:gd name="T30" fmla="*/ 232 w 232"/>
                  <a:gd name="T31" fmla="*/ 144 h 233"/>
                  <a:gd name="T32" fmla="*/ 232 w 232"/>
                  <a:gd name="T33" fmla="*/ 140 h 233"/>
                  <a:gd name="T34" fmla="*/ 232 w 232"/>
                  <a:gd name="T35" fmla="*/ 135 h 233"/>
                  <a:gd name="T36" fmla="*/ 230 w 232"/>
                  <a:gd name="T37" fmla="*/ 130 h 233"/>
                  <a:gd name="T38" fmla="*/ 228 w 232"/>
                  <a:gd name="T39" fmla="*/ 126 h 233"/>
                  <a:gd name="T40" fmla="*/ 225 w 232"/>
                  <a:gd name="T41" fmla="*/ 122 h 233"/>
                  <a:gd name="T42" fmla="*/ 104 w 232"/>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 h="233">
                    <a:moveTo>
                      <a:pt x="0" y="106"/>
                    </a:moveTo>
                    <a:lnTo>
                      <a:pt x="121" y="226"/>
                    </a:lnTo>
                    <a:lnTo>
                      <a:pt x="121" y="226"/>
                    </a:lnTo>
                    <a:lnTo>
                      <a:pt x="125" y="229"/>
                    </a:lnTo>
                    <a:lnTo>
                      <a:pt x="129" y="232"/>
                    </a:lnTo>
                    <a:lnTo>
                      <a:pt x="134" y="233"/>
                    </a:lnTo>
                    <a:lnTo>
                      <a:pt x="138" y="233"/>
                    </a:lnTo>
                    <a:lnTo>
                      <a:pt x="143" y="233"/>
                    </a:lnTo>
                    <a:lnTo>
                      <a:pt x="148" y="232"/>
                    </a:lnTo>
                    <a:lnTo>
                      <a:pt x="152" y="229"/>
                    </a:lnTo>
                    <a:lnTo>
                      <a:pt x="156" y="226"/>
                    </a:lnTo>
                    <a:lnTo>
                      <a:pt x="225" y="157"/>
                    </a:lnTo>
                    <a:lnTo>
                      <a:pt x="225" y="157"/>
                    </a:lnTo>
                    <a:lnTo>
                      <a:pt x="228" y="153"/>
                    </a:lnTo>
                    <a:lnTo>
                      <a:pt x="230" y="149"/>
                    </a:lnTo>
                    <a:lnTo>
                      <a:pt x="232" y="144"/>
                    </a:lnTo>
                    <a:lnTo>
                      <a:pt x="232" y="140"/>
                    </a:lnTo>
                    <a:lnTo>
                      <a:pt x="232" y="135"/>
                    </a:lnTo>
                    <a:lnTo>
                      <a:pt x="230" y="130"/>
                    </a:lnTo>
                    <a:lnTo>
                      <a:pt x="228" y="126"/>
                    </a:lnTo>
                    <a:lnTo>
                      <a:pt x="225" y="122"/>
                    </a:lnTo>
                    <a:lnTo>
                      <a:pt x="104"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118" name="组合 117"/>
          <p:cNvGrpSpPr/>
          <p:nvPr/>
        </p:nvGrpSpPr>
        <p:grpSpPr>
          <a:xfrm>
            <a:off x="7731728" y="1534449"/>
            <a:ext cx="1698332" cy="1698332"/>
            <a:chOff x="3202761" y="2211483"/>
            <a:chExt cx="1273915" cy="1273915"/>
          </a:xfrm>
          <a:solidFill>
            <a:srgbClr val="E15A5C"/>
          </a:solidFill>
        </p:grpSpPr>
        <p:sp>
          <p:nvSpPr>
            <p:cNvPr id="119" name="Freeform 6"/>
            <p:cNvSpPr/>
            <p:nvPr/>
          </p:nvSpPr>
          <p:spPr bwMode="auto">
            <a:xfrm rot="8100000">
              <a:off x="3202761" y="2211483"/>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21AAE0"/>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20" name="组合 119"/>
            <p:cNvGrpSpPr/>
            <p:nvPr/>
          </p:nvGrpSpPr>
          <p:grpSpPr>
            <a:xfrm>
              <a:off x="3690526" y="2669303"/>
              <a:ext cx="298384" cy="293454"/>
              <a:chOff x="5294313" y="6135688"/>
              <a:chExt cx="865188" cy="850900"/>
            </a:xfrm>
            <a:grpFill/>
          </p:grpSpPr>
          <p:sp>
            <p:nvSpPr>
              <p:cNvPr id="121" name="Freeform 28"/>
              <p:cNvSpPr/>
              <p:nvPr/>
            </p:nvSpPr>
            <p:spPr bwMode="auto">
              <a:xfrm>
                <a:off x="5495925" y="6199188"/>
                <a:ext cx="463550" cy="544513"/>
              </a:xfrm>
              <a:custGeom>
                <a:avLst/>
                <a:gdLst>
                  <a:gd name="T0" fmla="*/ 292 w 292"/>
                  <a:gd name="T1" fmla="*/ 0 h 343"/>
                  <a:gd name="T2" fmla="*/ 292 w 292"/>
                  <a:gd name="T3" fmla="*/ 0 h 343"/>
                  <a:gd name="T4" fmla="*/ 292 w 292"/>
                  <a:gd name="T5" fmla="*/ 170 h 343"/>
                  <a:gd name="T6" fmla="*/ 292 w 292"/>
                  <a:gd name="T7" fmla="*/ 170 h 343"/>
                  <a:gd name="T8" fmla="*/ 291 w 292"/>
                  <a:gd name="T9" fmla="*/ 177 h 343"/>
                  <a:gd name="T10" fmla="*/ 290 w 292"/>
                  <a:gd name="T11" fmla="*/ 186 h 343"/>
                  <a:gd name="T12" fmla="*/ 287 w 292"/>
                  <a:gd name="T13" fmla="*/ 195 h 343"/>
                  <a:gd name="T14" fmla="*/ 283 w 292"/>
                  <a:gd name="T15" fmla="*/ 206 h 343"/>
                  <a:gd name="T16" fmla="*/ 278 w 292"/>
                  <a:gd name="T17" fmla="*/ 217 h 343"/>
                  <a:gd name="T18" fmla="*/ 272 w 292"/>
                  <a:gd name="T19" fmla="*/ 229 h 343"/>
                  <a:gd name="T20" fmla="*/ 264 w 292"/>
                  <a:gd name="T21" fmla="*/ 242 h 343"/>
                  <a:gd name="T22" fmla="*/ 256 w 292"/>
                  <a:gd name="T23" fmla="*/ 255 h 343"/>
                  <a:gd name="T24" fmla="*/ 246 w 292"/>
                  <a:gd name="T25" fmla="*/ 267 h 343"/>
                  <a:gd name="T26" fmla="*/ 235 w 292"/>
                  <a:gd name="T27" fmla="*/ 281 h 343"/>
                  <a:gd name="T28" fmla="*/ 223 w 292"/>
                  <a:gd name="T29" fmla="*/ 293 h 343"/>
                  <a:gd name="T30" fmla="*/ 210 w 292"/>
                  <a:gd name="T31" fmla="*/ 305 h 343"/>
                  <a:gd name="T32" fmla="*/ 196 w 292"/>
                  <a:gd name="T33" fmla="*/ 316 h 343"/>
                  <a:gd name="T34" fmla="*/ 180 w 292"/>
                  <a:gd name="T35" fmla="*/ 326 h 343"/>
                  <a:gd name="T36" fmla="*/ 164 w 292"/>
                  <a:gd name="T37" fmla="*/ 335 h 343"/>
                  <a:gd name="T38" fmla="*/ 146 w 292"/>
                  <a:gd name="T39" fmla="*/ 343 h 343"/>
                  <a:gd name="T40" fmla="*/ 146 w 292"/>
                  <a:gd name="T41" fmla="*/ 343 h 343"/>
                  <a:gd name="T42" fmla="*/ 129 w 292"/>
                  <a:gd name="T43" fmla="*/ 335 h 343"/>
                  <a:gd name="T44" fmla="*/ 111 w 292"/>
                  <a:gd name="T45" fmla="*/ 326 h 343"/>
                  <a:gd name="T46" fmla="*/ 96 w 292"/>
                  <a:gd name="T47" fmla="*/ 316 h 343"/>
                  <a:gd name="T48" fmla="*/ 82 w 292"/>
                  <a:gd name="T49" fmla="*/ 305 h 343"/>
                  <a:gd name="T50" fmla="*/ 69 w 292"/>
                  <a:gd name="T51" fmla="*/ 293 h 343"/>
                  <a:gd name="T52" fmla="*/ 57 w 292"/>
                  <a:gd name="T53" fmla="*/ 281 h 343"/>
                  <a:gd name="T54" fmla="*/ 46 w 292"/>
                  <a:gd name="T55" fmla="*/ 267 h 343"/>
                  <a:gd name="T56" fmla="*/ 36 w 292"/>
                  <a:gd name="T57" fmla="*/ 255 h 343"/>
                  <a:gd name="T58" fmla="*/ 28 w 292"/>
                  <a:gd name="T59" fmla="*/ 242 h 343"/>
                  <a:gd name="T60" fmla="*/ 20 w 292"/>
                  <a:gd name="T61" fmla="*/ 229 h 343"/>
                  <a:gd name="T62" fmla="*/ 14 w 292"/>
                  <a:gd name="T63" fmla="*/ 217 h 343"/>
                  <a:gd name="T64" fmla="*/ 9 w 292"/>
                  <a:gd name="T65" fmla="*/ 206 h 343"/>
                  <a:gd name="T66" fmla="*/ 5 w 292"/>
                  <a:gd name="T67" fmla="*/ 195 h 343"/>
                  <a:gd name="T68" fmla="*/ 2 w 292"/>
                  <a:gd name="T69" fmla="*/ 186 h 343"/>
                  <a:gd name="T70" fmla="*/ 0 w 292"/>
                  <a:gd name="T71" fmla="*/ 177 h 343"/>
                  <a:gd name="T72" fmla="*/ 0 w 292"/>
                  <a:gd name="T73" fmla="*/ 170 h 343"/>
                  <a:gd name="T74" fmla="*/ 0 w 292"/>
                  <a:gd name="T75" fmla="*/ 170 h 343"/>
                  <a:gd name="T76" fmla="*/ 0 w 292"/>
                  <a:gd name="T77" fmla="*/ 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2" h="343">
                    <a:moveTo>
                      <a:pt x="292" y="0"/>
                    </a:moveTo>
                    <a:lnTo>
                      <a:pt x="292" y="0"/>
                    </a:lnTo>
                    <a:lnTo>
                      <a:pt x="292" y="170"/>
                    </a:lnTo>
                    <a:lnTo>
                      <a:pt x="292" y="170"/>
                    </a:lnTo>
                    <a:lnTo>
                      <a:pt x="291" y="177"/>
                    </a:lnTo>
                    <a:lnTo>
                      <a:pt x="290" y="186"/>
                    </a:lnTo>
                    <a:lnTo>
                      <a:pt x="287" y="195"/>
                    </a:lnTo>
                    <a:lnTo>
                      <a:pt x="283" y="206"/>
                    </a:lnTo>
                    <a:lnTo>
                      <a:pt x="278" y="217"/>
                    </a:lnTo>
                    <a:lnTo>
                      <a:pt x="272" y="229"/>
                    </a:lnTo>
                    <a:lnTo>
                      <a:pt x="264" y="242"/>
                    </a:lnTo>
                    <a:lnTo>
                      <a:pt x="256" y="255"/>
                    </a:lnTo>
                    <a:lnTo>
                      <a:pt x="246" y="267"/>
                    </a:lnTo>
                    <a:lnTo>
                      <a:pt x="235" y="281"/>
                    </a:lnTo>
                    <a:lnTo>
                      <a:pt x="223" y="293"/>
                    </a:lnTo>
                    <a:lnTo>
                      <a:pt x="210" y="305"/>
                    </a:lnTo>
                    <a:lnTo>
                      <a:pt x="196" y="316"/>
                    </a:lnTo>
                    <a:lnTo>
                      <a:pt x="180" y="326"/>
                    </a:lnTo>
                    <a:lnTo>
                      <a:pt x="164" y="335"/>
                    </a:lnTo>
                    <a:lnTo>
                      <a:pt x="146" y="343"/>
                    </a:lnTo>
                    <a:lnTo>
                      <a:pt x="146" y="343"/>
                    </a:lnTo>
                    <a:lnTo>
                      <a:pt x="129" y="335"/>
                    </a:lnTo>
                    <a:lnTo>
                      <a:pt x="111" y="326"/>
                    </a:lnTo>
                    <a:lnTo>
                      <a:pt x="96" y="316"/>
                    </a:lnTo>
                    <a:lnTo>
                      <a:pt x="82" y="305"/>
                    </a:lnTo>
                    <a:lnTo>
                      <a:pt x="69" y="293"/>
                    </a:lnTo>
                    <a:lnTo>
                      <a:pt x="57" y="281"/>
                    </a:lnTo>
                    <a:lnTo>
                      <a:pt x="46" y="267"/>
                    </a:lnTo>
                    <a:lnTo>
                      <a:pt x="36" y="255"/>
                    </a:lnTo>
                    <a:lnTo>
                      <a:pt x="28" y="242"/>
                    </a:lnTo>
                    <a:lnTo>
                      <a:pt x="20" y="229"/>
                    </a:lnTo>
                    <a:lnTo>
                      <a:pt x="14" y="217"/>
                    </a:lnTo>
                    <a:lnTo>
                      <a:pt x="9" y="206"/>
                    </a:lnTo>
                    <a:lnTo>
                      <a:pt x="5" y="195"/>
                    </a:lnTo>
                    <a:lnTo>
                      <a:pt x="2" y="186"/>
                    </a:lnTo>
                    <a:lnTo>
                      <a:pt x="0" y="177"/>
                    </a:lnTo>
                    <a:lnTo>
                      <a:pt x="0" y="170"/>
                    </a:lnTo>
                    <a:lnTo>
                      <a:pt x="0" y="170"/>
                    </a:lnTo>
                    <a:lnTo>
                      <a:pt x="0" y="0"/>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2" name="Freeform 29"/>
              <p:cNvSpPr/>
              <p:nvPr/>
            </p:nvSpPr>
            <p:spPr bwMode="auto">
              <a:xfrm>
                <a:off x="5294313" y="6199188"/>
                <a:ext cx="865188" cy="334963"/>
              </a:xfrm>
              <a:custGeom>
                <a:avLst/>
                <a:gdLst>
                  <a:gd name="T0" fmla="*/ 447 w 545"/>
                  <a:gd name="T1" fmla="*/ 211 h 211"/>
                  <a:gd name="T2" fmla="*/ 447 w 545"/>
                  <a:gd name="T3" fmla="*/ 211 h 211"/>
                  <a:gd name="T4" fmla="*/ 462 w 545"/>
                  <a:gd name="T5" fmla="*/ 200 h 211"/>
                  <a:gd name="T6" fmla="*/ 478 w 545"/>
                  <a:gd name="T7" fmla="*/ 187 h 211"/>
                  <a:gd name="T8" fmla="*/ 496 w 545"/>
                  <a:gd name="T9" fmla="*/ 170 h 211"/>
                  <a:gd name="T10" fmla="*/ 505 w 545"/>
                  <a:gd name="T11" fmla="*/ 160 h 211"/>
                  <a:gd name="T12" fmla="*/ 514 w 545"/>
                  <a:gd name="T13" fmla="*/ 150 h 211"/>
                  <a:gd name="T14" fmla="*/ 523 w 545"/>
                  <a:gd name="T15" fmla="*/ 138 h 211"/>
                  <a:gd name="T16" fmla="*/ 530 w 545"/>
                  <a:gd name="T17" fmla="*/ 126 h 211"/>
                  <a:gd name="T18" fmla="*/ 536 w 545"/>
                  <a:gd name="T19" fmla="*/ 114 h 211"/>
                  <a:gd name="T20" fmla="*/ 541 w 545"/>
                  <a:gd name="T21" fmla="*/ 101 h 211"/>
                  <a:gd name="T22" fmla="*/ 544 w 545"/>
                  <a:gd name="T23" fmla="*/ 87 h 211"/>
                  <a:gd name="T24" fmla="*/ 545 w 545"/>
                  <a:gd name="T25" fmla="*/ 74 h 211"/>
                  <a:gd name="T26" fmla="*/ 545 w 545"/>
                  <a:gd name="T27" fmla="*/ 74 h 211"/>
                  <a:gd name="T28" fmla="*/ 544 w 545"/>
                  <a:gd name="T29" fmla="*/ 60 h 211"/>
                  <a:gd name="T30" fmla="*/ 541 w 545"/>
                  <a:gd name="T31" fmla="*/ 49 h 211"/>
                  <a:gd name="T32" fmla="*/ 536 w 545"/>
                  <a:gd name="T33" fmla="*/ 39 h 211"/>
                  <a:gd name="T34" fmla="*/ 530 w 545"/>
                  <a:gd name="T35" fmla="*/ 30 h 211"/>
                  <a:gd name="T36" fmla="*/ 522 w 545"/>
                  <a:gd name="T37" fmla="*/ 23 h 211"/>
                  <a:gd name="T38" fmla="*/ 512 w 545"/>
                  <a:gd name="T39" fmla="*/ 17 h 211"/>
                  <a:gd name="T40" fmla="*/ 502 w 545"/>
                  <a:gd name="T41" fmla="*/ 12 h 211"/>
                  <a:gd name="T42" fmla="*/ 491 w 545"/>
                  <a:gd name="T43" fmla="*/ 9 h 211"/>
                  <a:gd name="T44" fmla="*/ 479 w 545"/>
                  <a:gd name="T45" fmla="*/ 6 h 211"/>
                  <a:gd name="T46" fmla="*/ 467 w 545"/>
                  <a:gd name="T47" fmla="*/ 3 h 211"/>
                  <a:gd name="T48" fmla="*/ 442 w 545"/>
                  <a:gd name="T49" fmla="*/ 1 h 211"/>
                  <a:gd name="T50" fmla="*/ 418 w 545"/>
                  <a:gd name="T51" fmla="*/ 0 h 211"/>
                  <a:gd name="T52" fmla="*/ 395 w 545"/>
                  <a:gd name="T53" fmla="*/ 0 h 211"/>
                  <a:gd name="T54" fmla="*/ 395 w 545"/>
                  <a:gd name="T55" fmla="*/ 0 h 211"/>
                  <a:gd name="T56" fmla="*/ 273 w 545"/>
                  <a:gd name="T57" fmla="*/ 0 h 211"/>
                  <a:gd name="T58" fmla="*/ 273 w 545"/>
                  <a:gd name="T59" fmla="*/ 0 h 211"/>
                  <a:gd name="T60" fmla="*/ 150 w 545"/>
                  <a:gd name="T61" fmla="*/ 0 h 211"/>
                  <a:gd name="T62" fmla="*/ 150 w 545"/>
                  <a:gd name="T63" fmla="*/ 0 h 211"/>
                  <a:gd name="T64" fmla="*/ 128 w 545"/>
                  <a:gd name="T65" fmla="*/ 0 h 211"/>
                  <a:gd name="T66" fmla="*/ 104 w 545"/>
                  <a:gd name="T67" fmla="*/ 1 h 211"/>
                  <a:gd name="T68" fmla="*/ 79 w 545"/>
                  <a:gd name="T69" fmla="*/ 3 h 211"/>
                  <a:gd name="T70" fmla="*/ 67 w 545"/>
                  <a:gd name="T71" fmla="*/ 6 h 211"/>
                  <a:gd name="T72" fmla="*/ 55 w 545"/>
                  <a:gd name="T73" fmla="*/ 9 h 211"/>
                  <a:gd name="T74" fmla="*/ 44 w 545"/>
                  <a:gd name="T75" fmla="*/ 12 h 211"/>
                  <a:gd name="T76" fmla="*/ 33 w 545"/>
                  <a:gd name="T77" fmla="*/ 17 h 211"/>
                  <a:gd name="T78" fmla="*/ 24 w 545"/>
                  <a:gd name="T79" fmla="*/ 23 h 211"/>
                  <a:gd name="T80" fmla="*/ 16 w 545"/>
                  <a:gd name="T81" fmla="*/ 30 h 211"/>
                  <a:gd name="T82" fmla="*/ 9 w 545"/>
                  <a:gd name="T83" fmla="*/ 39 h 211"/>
                  <a:gd name="T84" fmla="*/ 4 w 545"/>
                  <a:gd name="T85" fmla="*/ 49 h 211"/>
                  <a:gd name="T86" fmla="*/ 1 w 545"/>
                  <a:gd name="T87" fmla="*/ 60 h 211"/>
                  <a:gd name="T88" fmla="*/ 0 w 545"/>
                  <a:gd name="T89" fmla="*/ 74 h 211"/>
                  <a:gd name="T90" fmla="*/ 0 w 545"/>
                  <a:gd name="T91" fmla="*/ 74 h 211"/>
                  <a:gd name="T92" fmla="*/ 1 w 545"/>
                  <a:gd name="T93" fmla="*/ 87 h 211"/>
                  <a:gd name="T94" fmla="*/ 5 w 545"/>
                  <a:gd name="T95" fmla="*/ 101 h 211"/>
                  <a:gd name="T96" fmla="*/ 9 w 545"/>
                  <a:gd name="T97" fmla="*/ 114 h 211"/>
                  <a:gd name="T98" fmla="*/ 16 w 545"/>
                  <a:gd name="T99" fmla="*/ 126 h 211"/>
                  <a:gd name="T100" fmla="*/ 23 w 545"/>
                  <a:gd name="T101" fmla="*/ 138 h 211"/>
                  <a:gd name="T102" fmla="*/ 32 w 545"/>
                  <a:gd name="T103" fmla="*/ 150 h 211"/>
                  <a:gd name="T104" fmla="*/ 40 w 545"/>
                  <a:gd name="T105" fmla="*/ 160 h 211"/>
                  <a:gd name="T106" fmla="*/ 50 w 545"/>
                  <a:gd name="T107" fmla="*/ 170 h 211"/>
                  <a:gd name="T108" fmla="*/ 68 w 545"/>
                  <a:gd name="T109" fmla="*/ 187 h 211"/>
                  <a:gd name="T110" fmla="*/ 84 w 545"/>
                  <a:gd name="T111" fmla="*/ 200 h 211"/>
                  <a:gd name="T112" fmla="*/ 99 w 545"/>
                  <a:gd name="T113"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5" h="211">
                    <a:moveTo>
                      <a:pt x="447" y="211"/>
                    </a:moveTo>
                    <a:lnTo>
                      <a:pt x="447" y="211"/>
                    </a:lnTo>
                    <a:lnTo>
                      <a:pt x="462" y="200"/>
                    </a:lnTo>
                    <a:lnTo>
                      <a:pt x="478" y="187"/>
                    </a:lnTo>
                    <a:lnTo>
                      <a:pt x="496" y="170"/>
                    </a:lnTo>
                    <a:lnTo>
                      <a:pt x="505" y="160"/>
                    </a:lnTo>
                    <a:lnTo>
                      <a:pt x="514" y="150"/>
                    </a:lnTo>
                    <a:lnTo>
                      <a:pt x="523" y="138"/>
                    </a:lnTo>
                    <a:lnTo>
                      <a:pt x="530" y="126"/>
                    </a:lnTo>
                    <a:lnTo>
                      <a:pt x="536" y="114"/>
                    </a:lnTo>
                    <a:lnTo>
                      <a:pt x="541" y="101"/>
                    </a:lnTo>
                    <a:lnTo>
                      <a:pt x="544" y="87"/>
                    </a:lnTo>
                    <a:lnTo>
                      <a:pt x="545" y="74"/>
                    </a:lnTo>
                    <a:lnTo>
                      <a:pt x="545" y="74"/>
                    </a:lnTo>
                    <a:lnTo>
                      <a:pt x="544" y="60"/>
                    </a:lnTo>
                    <a:lnTo>
                      <a:pt x="541" y="49"/>
                    </a:lnTo>
                    <a:lnTo>
                      <a:pt x="536" y="39"/>
                    </a:lnTo>
                    <a:lnTo>
                      <a:pt x="530" y="30"/>
                    </a:lnTo>
                    <a:lnTo>
                      <a:pt x="522" y="23"/>
                    </a:lnTo>
                    <a:lnTo>
                      <a:pt x="512" y="17"/>
                    </a:lnTo>
                    <a:lnTo>
                      <a:pt x="502" y="12"/>
                    </a:lnTo>
                    <a:lnTo>
                      <a:pt x="491" y="9"/>
                    </a:lnTo>
                    <a:lnTo>
                      <a:pt x="479" y="6"/>
                    </a:lnTo>
                    <a:lnTo>
                      <a:pt x="467" y="3"/>
                    </a:lnTo>
                    <a:lnTo>
                      <a:pt x="442" y="1"/>
                    </a:lnTo>
                    <a:lnTo>
                      <a:pt x="418" y="0"/>
                    </a:lnTo>
                    <a:lnTo>
                      <a:pt x="395" y="0"/>
                    </a:lnTo>
                    <a:lnTo>
                      <a:pt x="395" y="0"/>
                    </a:lnTo>
                    <a:lnTo>
                      <a:pt x="273" y="0"/>
                    </a:lnTo>
                    <a:lnTo>
                      <a:pt x="273" y="0"/>
                    </a:lnTo>
                    <a:lnTo>
                      <a:pt x="150" y="0"/>
                    </a:lnTo>
                    <a:lnTo>
                      <a:pt x="150" y="0"/>
                    </a:lnTo>
                    <a:lnTo>
                      <a:pt x="128" y="0"/>
                    </a:lnTo>
                    <a:lnTo>
                      <a:pt x="104" y="1"/>
                    </a:lnTo>
                    <a:lnTo>
                      <a:pt x="79" y="3"/>
                    </a:lnTo>
                    <a:lnTo>
                      <a:pt x="67" y="6"/>
                    </a:lnTo>
                    <a:lnTo>
                      <a:pt x="55" y="9"/>
                    </a:lnTo>
                    <a:lnTo>
                      <a:pt x="44" y="12"/>
                    </a:lnTo>
                    <a:lnTo>
                      <a:pt x="33" y="17"/>
                    </a:lnTo>
                    <a:lnTo>
                      <a:pt x="24" y="23"/>
                    </a:lnTo>
                    <a:lnTo>
                      <a:pt x="16" y="30"/>
                    </a:lnTo>
                    <a:lnTo>
                      <a:pt x="9" y="39"/>
                    </a:lnTo>
                    <a:lnTo>
                      <a:pt x="4" y="49"/>
                    </a:lnTo>
                    <a:lnTo>
                      <a:pt x="1" y="60"/>
                    </a:lnTo>
                    <a:lnTo>
                      <a:pt x="0" y="74"/>
                    </a:lnTo>
                    <a:lnTo>
                      <a:pt x="0" y="74"/>
                    </a:lnTo>
                    <a:lnTo>
                      <a:pt x="1" y="87"/>
                    </a:lnTo>
                    <a:lnTo>
                      <a:pt x="5" y="101"/>
                    </a:lnTo>
                    <a:lnTo>
                      <a:pt x="9" y="114"/>
                    </a:lnTo>
                    <a:lnTo>
                      <a:pt x="16" y="126"/>
                    </a:lnTo>
                    <a:lnTo>
                      <a:pt x="23" y="138"/>
                    </a:lnTo>
                    <a:lnTo>
                      <a:pt x="32" y="150"/>
                    </a:lnTo>
                    <a:lnTo>
                      <a:pt x="40" y="160"/>
                    </a:lnTo>
                    <a:lnTo>
                      <a:pt x="50" y="170"/>
                    </a:lnTo>
                    <a:lnTo>
                      <a:pt x="68" y="187"/>
                    </a:lnTo>
                    <a:lnTo>
                      <a:pt x="84" y="200"/>
                    </a:lnTo>
                    <a:lnTo>
                      <a:pt x="99" y="21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3" name="Line 30"/>
              <p:cNvSpPr>
                <a:spLocks noChangeShapeType="1"/>
              </p:cNvSpPr>
              <p:nvPr/>
            </p:nvSpPr>
            <p:spPr bwMode="auto">
              <a:xfrm>
                <a:off x="5495925" y="6135688"/>
                <a:ext cx="463550" cy="0"/>
              </a:xfrm>
              <a:prstGeom prst="line">
                <a:avLst/>
              </a:pr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4" name="Line 31"/>
              <p:cNvSpPr>
                <a:spLocks noChangeShapeType="1"/>
              </p:cNvSpPr>
              <p:nvPr/>
            </p:nvSpPr>
            <p:spPr bwMode="auto">
              <a:xfrm>
                <a:off x="5727700" y="6743700"/>
                <a:ext cx="0" cy="9207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5" name="Freeform 32"/>
              <p:cNvSpPr/>
              <p:nvPr/>
            </p:nvSpPr>
            <p:spPr bwMode="auto">
              <a:xfrm>
                <a:off x="5549900" y="6878638"/>
                <a:ext cx="355600" cy="107950"/>
              </a:xfrm>
              <a:custGeom>
                <a:avLst/>
                <a:gdLst>
                  <a:gd name="T0" fmla="*/ 0 w 224"/>
                  <a:gd name="T1" fmla="*/ 68 h 68"/>
                  <a:gd name="T2" fmla="*/ 0 w 224"/>
                  <a:gd name="T3" fmla="*/ 32 h 68"/>
                  <a:gd name="T4" fmla="*/ 0 w 224"/>
                  <a:gd name="T5" fmla="*/ 32 h 68"/>
                  <a:gd name="T6" fmla="*/ 0 w 224"/>
                  <a:gd name="T7" fmla="*/ 25 h 68"/>
                  <a:gd name="T8" fmla="*/ 2 w 224"/>
                  <a:gd name="T9" fmla="*/ 19 h 68"/>
                  <a:gd name="T10" fmla="*/ 5 w 224"/>
                  <a:gd name="T11" fmla="*/ 14 h 68"/>
                  <a:gd name="T12" fmla="*/ 9 w 224"/>
                  <a:gd name="T13" fmla="*/ 10 h 68"/>
                  <a:gd name="T14" fmla="*/ 13 w 224"/>
                  <a:gd name="T15" fmla="*/ 6 h 68"/>
                  <a:gd name="T16" fmla="*/ 19 w 224"/>
                  <a:gd name="T17" fmla="*/ 3 h 68"/>
                  <a:gd name="T18" fmla="*/ 24 w 224"/>
                  <a:gd name="T19" fmla="*/ 1 h 68"/>
                  <a:gd name="T20" fmla="*/ 31 w 224"/>
                  <a:gd name="T21" fmla="*/ 0 h 68"/>
                  <a:gd name="T22" fmla="*/ 193 w 224"/>
                  <a:gd name="T23" fmla="*/ 0 h 68"/>
                  <a:gd name="T24" fmla="*/ 193 w 224"/>
                  <a:gd name="T25" fmla="*/ 0 h 68"/>
                  <a:gd name="T26" fmla="*/ 199 w 224"/>
                  <a:gd name="T27" fmla="*/ 1 h 68"/>
                  <a:gd name="T28" fmla="*/ 205 w 224"/>
                  <a:gd name="T29" fmla="*/ 3 h 68"/>
                  <a:gd name="T30" fmla="*/ 210 w 224"/>
                  <a:gd name="T31" fmla="*/ 6 h 68"/>
                  <a:gd name="T32" fmla="*/ 215 w 224"/>
                  <a:gd name="T33" fmla="*/ 10 h 68"/>
                  <a:gd name="T34" fmla="*/ 219 w 224"/>
                  <a:gd name="T35" fmla="*/ 14 h 68"/>
                  <a:gd name="T36" fmla="*/ 222 w 224"/>
                  <a:gd name="T37" fmla="*/ 19 h 68"/>
                  <a:gd name="T38" fmla="*/ 224 w 224"/>
                  <a:gd name="T39" fmla="*/ 25 h 68"/>
                  <a:gd name="T40" fmla="*/ 224 w 224"/>
                  <a:gd name="T41" fmla="*/ 32 h 68"/>
                  <a:gd name="T42" fmla="*/ 224 w 224"/>
                  <a:gd name="T43" fmla="*/ 68 h 68"/>
                  <a:gd name="T44" fmla="*/ 0 w 224"/>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68">
                    <a:moveTo>
                      <a:pt x="0" y="68"/>
                    </a:moveTo>
                    <a:lnTo>
                      <a:pt x="0" y="32"/>
                    </a:lnTo>
                    <a:lnTo>
                      <a:pt x="0" y="32"/>
                    </a:lnTo>
                    <a:lnTo>
                      <a:pt x="0" y="25"/>
                    </a:lnTo>
                    <a:lnTo>
                      <a:pt x="2" y="19"/>
                    </a:lnTo>
                    <a:lnTo>
                      <a:pt x="5" y="14"/>
                    </a:lnTo>
                    <a:lnTo>
                      <a:pt x="9" y="10"/>
                    </a:lnTo>
                    <a:lnTo>
                      <a:pt x="13" y="6"/>
                    </a:lnTo>
                    <a:lnTo>
                      <a:pt x="19" y="3"/>
                    </a:lnTo>
                    <a:lnTo>
                      <a:pt x="24" y="1"/>
                    </a:lnTo>
                    <a:lnTo>
                      <a:pt x="31" y="0"/>
                    </a:lnTo>
                    <a:lnTo>
                      <a:pt x="193" y="0"/>
                    </a:lnTo>
                    <a:lnTo>
                      <a:pt x="193" y="0"/>
                    </a:lnTo>
                    <a:lnTo>
                      <a:pt x="199" y="1"/>
                    </a:lnTo>
                    <a:lnTo>
                      <a:pt x="205" y="3"/>
                    </a:lnTo>
                    <a:lnTo>
                      <a:pt x="210" y="6"/>
                    </a:lnTo>
                    <a:lnTo>
                      <a:pt x="215" y="10"/>
                    </a:lnTo>
                    <a:lnTo>
                      <a:pt x="219" y="14"/>
                    </a:lnTo>
                    <a:lnTo>
                      <a:pt x="222" y="19"/>
                    </a:lnTo>
                    <a:lnTo>
                      <a:pt x="224" y="25"/>
                    </a:lnTo>
                    <a:lnTo>
                      <a:pt x="224" y="32"/>
                    </a:lnTo>
                    <a:lnTo>
                      <a:pt x="224" y="68"/>
                    </a:lnTo>
                    <a:lnTo>
                      <a:pt x="0" y="68"/>
                    </a:lnTo>
                    <a:close/>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sp>
        <p:nvSpPr>
          <p:cNvPr id="126" name="矩形 125"/>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7" name="矩形 126"/>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9" name="矩形 128"/>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8" name="Rectangle 127"/>
          <p:cNvSpPr/>
          <p:nvPr/>
        </p:nvSpPr>
        <p:spPr>
          <a:xfrm>
            <a:off x="1206136" y="1626887"/>
            <a:ext cx="6096000" cy="3970318"/>
          </a:xfrm>
          <a:prstGeom prst="rect">
            <a:avLst/>
          </a:prstGeom>
        </p:spPr>
        <p:txBody>
          <a:bodyPr>
            <a:spAutoFit/>
          </a:bodyPr>
          <a:lstStyle/>
          <a:p>
            <a:r>
              <a:rPr lang="en-US" sz="2800" dirty="0" smtClean="0"/>
              <a:t>The trustworthiness of digital media is decreasing due to the fact that it has become really easy to alter and tamper the digital content flawlessly and thus, there is a need to verify the originality and authenticity of media contents. In  view of this problem, this project is a method to classify the object based-</a:t>
            </a:r>
          </a:p>
          <a:p>
            <a:r>
              <a:rPr lang="en-US" sz="2800" dirty="0" smtClean="0"/>
              <a:t>forged content.</a:t>
            </a:r>
            <a:endParaRPr lang="en-IN" sz="2800" dirty="0"/>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1+#ppt_w/2"/>
                                          </p:val>
                                        </p:tav>
                                        <p:tav tm="100000">
                                          <p:val>
                                            <p:strVal val="#ppt_x"/>
                                          </p:val>
                                        </p:tav>
                                      </p:tavLst>
                                    </p:anim>
                                    <p:anim calcmode="lin" valueType="num">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104"/>
                                        </p:tgtEl>
                                        <p:attrNameLst>
                                          <p:attrName>style.visibility</p:attrName>
                                        </p:attrNameLst>
                                      </p:cBhvr>
                                      <p:to>
                                        <p:strVal val="visible"/>
                                      </p:to>
                                    </p:set>
                                    <p:anim calcmode="lin" valueType="num">
                                      <p:cBhvr>
                                        <p:cTn id="13" dur="300" fill="hold"/>
                                        <p:tgtEl>
                                          <p:spTgt spid="104"/>
                                        </p:tgtEl>
                                        <p:attrNameLst>
                                          <p:attrName>ppt_w</p:attrName>
                                        </p:attrNameLst>
                                      </p:cBhvr>
                                      <p:tavLst>
                                        <p:tav tm="0">
                                          <p:val>
                                            <p:fltVal val="0"/>
                                          </p:val>
                                        </p:tav>
                                        <p:tav tm="100000">
                                          <p:val>
                                            <p:strVal val="#ppt_w"/>
                                          </p:val>
                                        </p:tav>
                                      </p:tavLst>
                                    </p:anim>
                                    <p:anim calcmode="lin" valueType="num">
                                      <p:cBhvr>
                                        <p:cTn id="14" dur="300" fill="hold"/>
                                        <p:tgtEl>
                                          <p:spTgt spid="104"/>
                                        </p:tgtEl>
                                        <p:attrNameLst>
                                          <p:attrName>ppt_h</p:attrName>
                                        </p:attrNameLst>
                                      </p:cBhvr>
                                      <p:tavLst>
                                        <p:tav tm="0">
                                          <p:val>
                                            <p:fltVal val="0"/>
                                          </p:val>
                                        </p:tav>
                                        <p:tav tm="100000">
                                          <p:val>
                                            <p:strVal val="#ppt_h"/>
                                          </p:val>
                                        </p:tav>
                                      </p:tavLst>
                                    </p:anim>
                                    <p:animEffect transition="in" filter="fade">
                                      <p:cBhvr>
                                        <p:cTn id="15" dur="300"/>
                                        <p:tgtEl>
                                          <p:spTgt spid="104"/>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p:cTn id="19" dur="300" fill="hold"/>
                                        <p:tgtEl>
                                          <p:spTgt spid="58"/>
                                        </p:tgtEl>
                                        <p:attrNameLst>
                                          <p:attrName>ppt_w</p:attrName>
                                        </p:attrNameLst>
                                      </p:cBhvr>
                                      <p:tavLst>
                                        <p:tav tm="0">
                                          <p:val>
                                            <p:fltVal val="0"/>
                                          </p:val>
                                        </p:tav>
                                        <p:tav tm="100000">
                                          <p:val>
                                            <p:strVal val="#ppt_w"/>
                                          </p:val>
                                        </p:tav>
                                      </p:tavLst>
                                    </p:anim>
                                    <p:anim calcmode="lin" valueType="num">
                                      <p:cBhvr>
                                        <p:cTn id="20" dur="300" fill="hold"/>
                                        <p:tgtEl>
                                          <p:spTgt spid="58"/>
                                        </p:tgtEl>
                                        <p:attrNameLst>
                                          <p:attrName>ppt_h</p:attrName>
                                        </p:attrNameLst>
                                      </p:cBhvr>
                                      <p:tavLst>
                                        <p:tav tm="0">
                                          <p:val>
                                            <p:fltVal val="0"/>
                                          </p:val>
                                        </p:tav>
                                        <p:tav tm="100000">
                                          <p:val>
                                            <p:strVal val="#ppt_h"/>
                                          </p:val>
                                        </p:tav>
                                      </p:tavLst>
                                    </p:anim>
                                    <p:animEffect transition="in" filter="fade">
                                      <p:cBhvr>
                                        <p:cTn id="21" dur="300"/>
                                        <p:tgtEl>
                                          <p:spTgt spid="58"/>
                                        </p:tgtEl>
                                      </p:cBhvr>
                                    </p:animEffect>
                                  </p:childTnLst>
                                </p:cTn>
                              </p:par>
                            </p:childTnLst>
                          </p:cTn>
                        </p:par>
                        <p:par>
                          <p:cTn id="22" fill="hold">
                            <p:stCondLst>
                              <p:cond delay="1000"/>
                            </p:stCondLst>
                            <p:childTnLst>
                              <p:par>
                                <p:cTn id="23" presetID="53" presetClass="entr" presetSubtype="16"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 calcmode="lin" valueType="num">
                                      <p:cBhvr>
                                        <p:cTn id="25" dur="300" fill="hold"/>
                                        <p:tgtEl>
                                          <p:spTgt spid="64"/>
                                        </p:tgtEl>
                                        <p:attrNameLst>
                                          <p:attrName>ppt_w</p:attrName>
                                        </p:attrNameLst>
                                      </p:cBhvr>
                                      <p:tavLst>
                                        <p:tav tm="0">
                                          <p:val>
                                            <p:fltVal val="0"/>
                                          </p:val>
                                        </p:tav>
                                        <p:tav tm="100000">
                                          <p:val>
                                            <p:strVal val="#ppt_w"/>
                                          </p:val>
                                        </p:tav>
                                      </p:tavLst>
                                    </p:anim>
                                    <p:anim calcmode="lin" valueType="num">
                                      <p:cBhvr>
                                        <p:cTn id="26" dur="300" fill="hold"/>
                                        <p:tgtEl>
                                          <p:spTgt spid="64"/>
                                        </p:tgtEl>
                                        <p:attrNameLst>
                                          <p:attrName>ppt_h</p:attrName>
                                        </p:attrNameLst>
                                      </p:cBhvr>
                                      <p:tavLst>
                                        <p:tav tm="0">
                                          <p:val>
                                            <p:fltVal val="0"/>
                                          </p:val>
                                        </p:tav>
                                        <p:tav tm="100000">
                                          <p:val>
                                            <p:strVal val="#ppt_h"/>
                                          </p:val>
                                        </p:tav>
                                      </p:tavLst>
                                    </p:anim>
                                    <p:animEffect transition="in" filter="fade">
                                      <p:cBhvr>
                                        <p:cTn id="27" dur="300"/>
                                        <p:tgtEl>
                                          <p:spTgt spid="64"/>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118"/>
                                        </p:tgtEl>
                                        <p:attrNameLst>
                                          <p:attrName>style.visibility</p:attrName>
                                        </p:attrNameLst>
                                      </p:cBhvr>
                                      <p:to>
                                        <p:strVal val="visible"/>
                                      </p:to>
                                    </p:set>
                                    <p:anim calcmode="lin" valueType="num">
                                      <p:cBhvr>
                                        <p:cTn id="31" dur="300" fill="hold"/>
                                        <p:tgtEl>
                                          <p:spTgt spid="118"/>
                                        </p:tgtEl>
                                        <p:attrNameLst>
                                          <p:attrName>ppt_w</p:attrName>
                                        </p:attrNameLst>
                                      </p:cBhvr>
                                      <p:tavLst>
                                        <p:tav tm="0">
                                          <p:val>
                                            <p:fltVal val="0"/>
                                          </p:val>
                                        </p:tav>
                                        <p:tav tm="100000">
                                          <p:val>
                                            <p:strVal val="#ppt_w"/>
                                          </p:val>
                                        </p:tav>
                                      </p:tavLst>
                                    </p:anim>
                                    <p:anim calcmode="lin" valueType="num">
                                      <p:cBhvr>
                                        <p:cTn id="32" dur="300" fill="hold"/>
                                        <p:tgtEl>
                                          <p:spTgt spid="118"/>
                                        </p:tgtEl>
                                        <p:attrNameLst>
                                          <p:attrName>ppt_h</p:attrName>
                                        </p:attrNameLst>
                                      </p:cBhvr>
                                      <p:tavLst>
                                        <p:tav tm="0">
                                          <p:val>
                                            <p:fltVal val="0"/>
                                          </p:val>
                                        </p:tav>
                                        <p:tav tm="100000">
                                          <p:val>
                                            <p:strVal val="#ppt_h"/>
                                          </p:val>
                                        </p:tav>
                                      </p:tavLst>
                                    </p:anim>
                                    <p:animEffect transition="in" filter="fade">
                                      <p:cBhvr>
                                        <p:cTn id="33" dur="3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02280"/>
            <a:ext cx="4672330" cy="615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Objective </a:t>
            </a: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of the Project</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83480" y="2787417"/>
            <a:ext cx="763270"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02</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39"/>
          <p:cNvSpPr>
            <a:spLocks noChangeArrowheads="1"/>
          </p:cNvSpPr>
          <p:nvPr/>
        </p:nvSpPr>
        <p:spPr bwMode="auto">
          <a:xfrm>
            <a:off x="1425607" y="386971"/>
            <a:ext cx="3632624" cy="5408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Objective</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0" name="矩形 19"/>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矩形 21"/>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Text Box 2"/>
          <p:cNvSpPr txBox="1"/>
          <p:nvPr/>
        </p:nvSpPr>
        <p:spPr>
          <a:xfrm>
            <a:off x="587828" y="1515289"/>
            <a:ext cx="11220994" cy="2668423"/>
          </a:xfrm>
          <a:prstGeom prst="rect">
            <a:avLst/>
          </a:prstGeom>
          <a:noFill/>
        </p:spPr>
        <p:txBody>
          <a:bodyPr wrap="square" rtlCol="0" anchor="t">
            <a:spAutoFit/>
          </a:bodyPr>
          <a:lstStyle/>
          <a:p>
            <a:r>
              <a:rPr lang="en-US" sz="3600" dirty="0" smtClean="0"/>
              <a:t>To develop an approach for automatic identification of object-based forged video which is encoded with advanced frameworks based on its GOP (Group Of Pictures) structure.</a:t>
            </a:r>
            <a:endParaRPr lang="en-IN" sz="3600" dirty="0" smtClean="0"/>
          </a:p>
          <a:p>
            <a:pPr marL="0" indent="0" algn="just">
              <a:lnSpc>
                <a:spcPct val="130000"/>
              </a:lnSpc>
              <a:spcBef>
                <a:spcPts val="0"/>
              </a:spcBef>
              <a:spcAft>
                <a:spcPts val="800"/>
              </a:spcAft>
              <a:buNone/>
            </a:pPr>
            <a:endParaRPr lang="en-US" dirty="0"/>
          </a:p>
        </p:txBody>
      </p:sp>
    </p:spTree>
  </p:cSld>
  <p:clrMapOvr>
    <a:masterClrMapping/>
  </p:clrMapOvr>
  <mc:AlternateContent xmlns:mc="http://schemas.openxmlformats.org/markup-compatibility/2006">
    <mc:Choice xmlns="" xmlns:p14="http://schemas.microsoft.com/office/powerpoint/2010/main" Requires="p14">
      <p:transition spd="slow" p14:dur="2000" advTm="5000"/>
    </mc:Choice>
    <mc:Fallback>
      <p:transition spd="slow" advTm="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02280"/>
            <a:ext cx="4672330" cy="61531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smtClean="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Description </a:t>
            </a: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of the Project</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83480" y="2787417"/>
            <a:ext cx="787395" cy="769441"/>
          </a:xfrm>
          <a:prstGeom prst="rect">
            <a:avLst/>
          </a:prstGeom>
          <a:noFill/>
        </p:spPr>
        <p:txBody>
          <a:bodyPr wrap="none" rtlCol="0">
            <a:spAutoFit/>
          </a:bodyPr>
          <a:lstStyle/>
          <a:p>
            <a:pPr algn="ctr"/>
            <a:r>
              <a:rPr lang="en-US" altLang="zh-CN" sz="4400" dirty="0" smtClean="0">
                <a:solidFill>
                  <a:schemeClr val="tx1">
                    <a:lumMod val="65000"/>
                    <a:lumOff val="35000"/>
                  </a:schemeClr>
                </a:solidFill>
                <a:latin typeface="Impact" panose="020B0806030902050204" pitchFamily="34" charset="0"/>
              </a:rPr>
              <a:t>03</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02229" y="1280160"/>
            <a:ext cx="9091748" cy="3970318"/>
          </a:xfrm>
          <a:prstGeom prst="rect">
            <a:avLst/>
          </a:prstGeom>
        </p:spPr>
        <p:txBody>
          <a:bodyPr wrap="square">
            <a:spAutoFit/>
          </a:bodyPr>
          <a:lstStyle/>
          <a:p>
            <a:r>
              <a:rPr lang="en-US" sz="2800" dirty="0" smtClean="0"/>
              <a:t>Generally, videos are in compressed format. Therefore, when a pristine video undergoes some kinds of object-based forgery, the first step is to decompress it to a sequence of individual frames and each frame can be regarded as a still image. Then the frames in the selected segments of the sequence are tampered while the rest frames remain untouched. After all the manipulations are finished, the resulting frame sequence is re-compressed to generate a forged version.</a:t>
            </a:r>
            <a:endParaRPr lang="en-US" sz="2800" dirty="0"/>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18901" y="509451"/>
            <a:ext cx="9784081" cy="4832092"/>
          </a:xfrm>
          <a:prstGeom prst="rect">
            <a:avLst/>
          </a:prstGeom>
        </p:spPr>
        <p:txBody>
          <a:bodyPr wrap="square">
            <a:spAutoFit/>
          </a:bodyPr>
          <a:lstStyle/>
          <a:p>
            <a:r>
              <a:rPr lang="en-US" sz="2800" dirty="0" smtClean="0"/>
              <a:t>Object-based forgery adds new objects to a video scene or removes existing objects from it. To generate a forged video:</a:t>
            </a:r>
          </a:p>
          <a:p>
            <a:endParaRPr lang="en-US" sz="2800" dirty="0" smtClean="0"/>
          </a:p>
          <a:p>
            <a:r>
              <a:rPr lang="en-US" sz="2800" dirty="0" smtClean="0"/>
              <a:t>1.Decompress the video into individual frames and each frame is regarded as a still image.</a:t>
            </a:r>
          </a:p>
          <a:p>
            <a:endParaRPr lang="en-US" sz="2800" dirty="0" smtClean="0"/>
          </a:p>
          <a:p>
            <a:r>
              <a:rPr lang="en-US" sz="2800" dirty="0" smtClean="0"/>
              <a:t>2.The frames in the selected segments of the sequence are tampered while the rest frames remain untouched.</a:t>
            </a:r>
          </a:p>
          <a:p>
            <a:endParaRPr lang="en-US" sz="2800" dirty="0" smtClean="0"/>
          </a:p>
          <a:p>
            <a:r>
              <a:rPr lang="en-US" sz="2800" dirty="0" smtClean="0"/>
              <a:t>3.The resulting frame sequence is re-compressed to generate a forged version.</a:t>
            </a:r>
            <a:endParaRPr lang="en-IN" sz="2800" dirty="0"/>
          </a:p>
        </p:txBody>
      </p:sp>
    </p:spTree>
  </p:cSld>
  <p:clrMapOvr>
    <a:masterClrMapping/>
  </p:clrMapOvr>
  <mc:AlternateContent xmlns:mc="http://schemas.openxmlformats.org/markup-compatibility/2006">
    <mc:Choice xmlns="" xmlns:p14="http://schemas.microsoft.com/office/powerpoint/2010/main" Requires="p14">
      <p:transition spd="slow" p14:dur="1250" advTm="5000">
        <p14:flip dir="r"/>
      </p:transition>
    </mc:Choice>
    <mc:Fallback>
      <p:transition spd="slow" advTm="5000">
        <p:fade/>
      </p:transition>
    </mc:Fallback>
  </mc:AlternateContent>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TotalTime>
  <Words>926</Words>
  <Application>Microsoft Office PowerPoint</Application>
  <PresentationFormat>Custom</PresentationFormat>
  <Paragraphs>105</Paragraphs>
  <Slides>27</Slides>
  <Notes>15</Notes>
  <HiddenSlides>0</HiddenSlides>
  <MMClips>1</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1_Office 主题</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34</cp:revision>
  <dcterms:created xsi:type="dcterms:W3CDTF">2017-12-01T03:08:00Z</dcterms:created>
  <dcterms:modified xsi:type="dcterms:W3CDTF">2022-07-07T03:41:49Z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1033-11.2.0.10447</vt:lpwstr>
  </property>
  <property fmtid="{D5CDD505-2E9C-101B-9397-08002B2CF9AE}" pid="3" name="ICV">
    <vt:lpwstr>91D65D7052D64FC8896DBE6FCEE6B98C</vt:lpwstr>
  </property>
</Properties>
</file>

<file path=docProps/thumbnail.jpeg>
</file>